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5184" userDrawn="1">
          <p15:clr>
            <a:srgbClr val="F26B43"/>
          </p15:clr>
        </p15:guide>
        <p15:guide id="10" pos="702" userDrawn="1">
          <p15:clr>
            <a:srgbClr val="F26B43"/>
          </p15:clr>
        </p15:guide>
        <p15:guide id="11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atic-2.akipress.org/127/.storage/limon2/images/january12015/07d20ea0b83d8127e384bc42ac6ce495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1984" y="1297886"/>
            <a:ext cx="7280364" cy="2755110"/>
          </a:xfrm>
        </p:spPr>
        <p:txBody>
          <a:bodyPr/>
          <a:lstStyle/>
          <a:p>
            <a:r>
              <a:rPr lang="ru-RU" dirty="0" smtClean="0"/>
              <a:t>Таласская область Кыргызстана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1984" y="3956280"/>
            <a:ext cx="7280364" cy="2127279"/>
          </a:xfrm>
        </p:spPr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Талас</a:t>
            </a:r>
          </a:p>
          <a:p>
            <a:pPr indent="449580" algn="r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учитель начальных классов СОШ № 27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Зубковская Ю. С.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3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tourkg.com/wp-content/uploads/2014/04/manas_ord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8" y="65713"/>
            <a:ext cx="8500948" cy="66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69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8" y="125083"/>
            <a:ext cx="3796161" cy="2157884"/>
          </a:xfrm>
        </p:spPr>
        <p:txBody>
          <a:bodyPr>
            <a:normAutofit/>
          </a:bodyPr>
          <a:lstStyle/>
          <a:p>
            <a:r>
              <a:rPr lang="ru-RU" sz="4000" b="1" dirty="0"/>
              <a:t>Природный парк «</a:t>
            </a:r>
            <a:r>
              <a:rPr lang="ru-RU" sz="4000" b="1" dirty="0" err="1"/>
              <a:t>Беш-Таш</a:t>
            </a:r>
            <a:r>
              <a:rPr lang="ru-RU" sz="4000" b="1" dirty="0"/>
              <a:t>»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097" y="1204025"/>
            <a:ext cx="3796161" cy="552209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Природный парк «</a:t>
            </a:r>
            <a:r>
              <a:rPr lang="ru-RU" b="1" dirty="0" err="1"/>
              <a:t>Беш-Таш</a:t>
            </a:r>
            <a:r>
              <a:rPr lang="ru-RU" b="1" dirty="0"/>
              <a:t>»</a:t>
            </a:r>
            <a:r>
              <a:rPr lang="ru-RU" dirty="0"/>
              <a:t> находится южнее г. Таласа на северных склонах </a:t>
            </a:r>
            <a:r>
              <a:rPr lang="ru-RU" dirty="0" err="1"/>
              <a:t>Таласского</a:t>
            </a:r>
            <a:r>
              <a:rPr lang="ru-RU" dirty="0"/>
              <a:t> Ала-</a:t>
            </a:r>
            <a:r>
              <a:rPr lang="ru-RU" dirty="0" err="1"/>
              <a:t>Too</a:t>
            </a:r>
            <a:r>
              <a:rPr lang="ru-RU" dirty="0"/>
              <a:t> и включает ущелья: Колба, </a:t>
            </a:r>
            <a:r>
              <a:rPr lang="ru-RU" dirty="0" err="1"/>
              <a:t>Беш-Таш</a:t>
            </a:r>
            <a:r>
              <a:rPr lang="ru-RU" dirty="0"/>
              <a:t>, </a:t>
            </a:r>
            <a:r>
              <a:rPr lang="ru-RU" dirty="0" err="1"/>
              <a:t>Урмарал</a:t>
            </a:r>
            <a:r>
              <a:rPr lang="ru-RU" dirty="0"/>
              <a:t> и </a:t>
            </a:r>
            <a:r>
              <a:rPr lang="ru-RU" dirty="0" err="1"/>
              <a:t>Кумуш-Таг</a:t>
            </a:r>
            <a:r>
              <a:rPr lang="ru-RU" dirty="0"/>
              <a:t> с ответвлениями. В этих ущельях протекают одноименные реки с широко разветвленной сетью притоков. Территория прорезана глубокими оврагами. Летом ущелья выглядят очень красиво. По склонам разбросаны </a:t>
            </a:r>
            <a:r>
              <a:rPr lang="ru-RU" dirty="0" err="1"/>
              <a:t>арчовые</a:t>
            </a:r>
            <a:r>
              <a:rPr lang="ru-RU" dirty="0"/>
              <a:t> заросли. В верховьях ущелий по правым склонам встречаются редколесья из ели и арчи. Выше границы лесолуговой зоны начинаются ярко-зеленые альпийские луга. В этой зоне ощущается прохладное дыхание ледников. В </a:t>
            </a:r>
            <a:r>
              <a:rPr lang="ru-RU" dirty="0" err="1"/>
              <a:t>пригребневой</a:t>
            </a:r>
            <a:r>
              <a:rPr lang="ru-RU" dirty="0"/>
              <a:t> части хребта лежит перевал </a:t>
            </a:r>
            <a:r>
              <a:rPr lang="ru-RU" dirty="0" err="1"/>
              <a:t>Чийим-Таш</a:t>
            </a:r>
            <a:r>
              <a:rPr lang="ru-RU" dirty="0"/>
              <a:t> (3575 м), связывающий бассейн </a:t>
            </a:r>
            <a:r>
              <a:rPr lang="ru-RU" dirty="0" err="1"/>
              <a:t>Урмарала</a:t>
            </a:r>
            <a:r>
              <a:rPr lang="ru-RU" dirty="0"/>
              <a:t> с долинами Кара-</a:t>
            </a:r>
            <a:r>
              <a:rPr lang="ru-RU" dirty="0" err="1"/>
              <a:t>Кульджи</a:t>
            </a:r>
            <a:r>
              <a:rPr lang="ru-RU" dirty="0"/>
              <a:t> и </a:t>
            </a:r>
            <a:r>
              <a:rPr lang="ru-RU" dirty="0" err="1"/>
              <a:t>Чаткала</a:t>
            </a:r>
            <a:r>
              <a:rPr lang="ru-RU" dirty="0"/>
              <a:t>.</a:t>
            </a:r>
          </a:p>
        </p:txBody>
      </p:sp>
      <p:pic>
        <p:nvPicPr>
          <p:cNvPr id="10244" name="Picture 4" descr="ÐÑÐ¸ÑÐ¾Ð´Ð½ÑÐ¹ Ð¿Ð°ÑÐº Â«ÐÐµÑ-Ð¢Ð°ÑÂ»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r="243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01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93" y="70339"/>
            <a:ext cx="3800475" cy="7737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Долина </a:t>
            </a:r>
            <a:r>
              <a:rPr lang="ru-RU" b="1" dirty="0" err="1"/>
              <a:t>Чичкан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648" y="844062"/>
            <a:ext cx="3855720" cy="59362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Река </a:t>
            </a:r>
            <a:r>
              <a:rPr lang="ru-RU" b="1" dirty="0" err="1"/>
              <a:t>Чичкан</a:t>
            </a:r>
            <a:r>
              <a:rPr lang="ru-RU" dirty="0"/>
              <a:t> впадает с севера в </a:t>
            </a:r>
            <a:r>
              <a:rPr lang="ru-RU" dirty="0" err="1"/>
              <a:t>Токтогульское</a:t>
            </a:r>
            <a:r>
              <a:rPr lang="ru-RU" dirty="0"/>
              <a:t> водохранилище. Это небольшая речка с прозрачной водой. Она протекает по живописнейшему ущелью с крутыми склонами и причудливыми нагромождениями скал. По берегам реки проложена главная дорога страны, связывающая город Бишкек с городом Ош. Дорога плавно спускается с перевала Ала-Бель (3184 м), от которого и начинается река </a:t>
            </a:r>
            <a:r>
              <a:rPr lang="ru-RU" dirty="0" err="1"/>
              <a:t>Чичкан</a:t>
            </a:r>
            <a:r>
              <a:rPr lang="ru-RU" dirty="0"/>
              <a:t>. Над рекой нависают два хребта: </a:t>
            </a:r>
            <a:r>
              <a:rPr lang="ru-RU" dirty="0" err="1"/>
              <a:t>Таласский</a:t>
            </a:r>
            <a:r>
              <a:rPr lang="ru-RU" dirty="0"/>
              <a:t> и </a:t>
            </a:r>
            <a:r>
              <a:rPr lang="ru-RU" dirty="0" err="1"/>
              <a:t>Суусамырский</a:t>
            </a:r>
            <a:r>
              <a:rPr lang="ru-RU" dirty="0"/>
              <a:t>. Ущелье открыто воздушным потокам, приносящим влагу. Особая увлажненность долины - основной фактор богатой растительности. Склоны ущелий покрыты массивами стройных голубых тянь-шаньских елей, рябиной, зарослями барбариса, шиповника, облепихи, смородины, малины и даже дикого винограда. Трава достигает роста человека. В верховьях реки </a:t>
            </a:r>
            <a:r>
              <a:rPr lang="ru-RU" dirty="0" err="1"/>
              <a:t>Чичкан</a:t>
            </a:r>
            <a:r>
              <a:rPr lang="ru-RU" dirty="0"/>
              <a:t> разместился охотничий заказник, в котором охраняются: козерог, косуля, кабан, архар, медведь, рысь, барс. Интересным объектом является галерея рисунков в верховьях реки </a:t>
            </a:r>
            <a:r>
              <a:rPr lang="ru-RU" dirty="0" err="1"/>
              <a:t>Ит-Агар</a:t>
            </a:r>
            <a:r>
              <a:rPr lang="ru-RU" dirty="0"/>
              <a:t>, правого притока </a:t>
            </a:r>
            <a:r>
              <a:rPr lang="ru-RU" dirty="0" err="1"/>
              <a:t>Чичкана</a:t>
            </a:r>
            <a:r>
              <a:rPr lang="ru-RU" dirty="0"/>
              <a:t>. В верховьях долины </a:t>
            </a:r>
            <a:r>
              <a:rPr lang="ru-RU" dirty="0" err="1"/>
              <a:t>Музтора</a:t>
            </a:r>
            <a:r>
              <a:rPr lang="ru-RU" dirty="0"/>
              <a:t>, притока реки </a:t>
            </a:r>
            <a:r>
              <a:rPr lang="ru-RU" dirty="0" err="1"/>
              <a:t>Ит-Агар</a:t>
            </a:r>
            <a:r>
              <a:rPr lang="ru-RU" dirty="0"/>
              <a:t>, расположены два озера. Верхнее озеро находится на высоте 3317 метров в окружении ледников, отражающихся в голубоватой воде. Из озера водный поток низвергается с шестидесятиметровой гранитной скалы и через два километра впадает в моренно-подпрудное озеро </a:t>
            </a:r>
            <a:r>
              <a:rPr lang="ru-RU" dirty="0" err="1"/>
              <a:t>Музтор</a:t>
            </a:r>
            <a:r>
              <a:rPr lang="ru-RU" dirty="0"/>
              <a:t>, расположенное на высоте около 3000 метров. Цвет воды имеет изумрудный оттенок. В средней, самой красивой, части долины </a:t>
            </a:r>
            <a:r>
              <a:rPr lang="ru-RU" dirty="0" err="1"/>
              <a:t>Чичкан</a:t>
            </a:r>
            <a:r>
              <a:rPr lang="ru-RU" dirty="0"/>
              <a:t> в последние годы закончено строительство небольшого туристского комплекса, который можно использовать для размещения туристов при прохождение маршрутов по направлению Бишкек-Ош.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ÐÐ¾Ð»Ð¸Ð½Ð° Ð§Ð¸ÑÐºÐ°Ð½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196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02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Манасчи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632" y="1445564"/>
            <a:ext cx="3639485" cy="51708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  <a:r>
              <a:rPr lang="ru-RU" b="1" u="sng" dirty="0" smtClean="0"/>
              <a:t>МАНАСЧИ - </a:t>
            </a:r>
            <a:r>
              <a:rPr lang="ru-RU" dirty="0" smtClean="0"/>
              <a:t>это</a:t>
            </a:r>
            <a:r>
              <a:rPr lang="ru-RU" dirty="0"/>
              <a:t> сказитель киргизского эпоса «</a:t>
            </a:r>
            <a:r>
              <a:rPr lang="ru-RU" dirty="0" err="1"/>
              <a:t>Манас</a:t>
            </a:r>
            <a:r>
              <a:rPr lang="ru-RU" dirty="0"/>
              <a:t>», повествующего о великом походе </a:t>
            </a:r>
            <a:r>
              <a:rPr lang="ru-RU" dirty="0" err="1"/>
              <a:t>народногогероя</a:t>
            </a:r>
            <a:r>
              <a:rPr lang="ru-RU" dirty="0"/>
              <a:t> богатыря </a:t>
            </a:r>
            <a:r>
              <a:rPr lang="ru-RU" dirty="0" err="1"/>
              <a:t>Манаса</a:t>
            </a:r>
            <a:r>
              <a:rPr lang="ru-RU" dirty="0"/>
              <a:t> в Китай. Имя первого М. </a:t>
            </a:r>
            <a:r>
              <a:rPr lang="ru-RU" dirty="0" err="1"/>
              <a:t>Кельдыбека</a:t>
            </a:r>
            <a:r>
              <a:rPr lang="ru-RU" dirty="0"/>
              <a:t>, жившего в 18 в., окружено легендами: когда </a:t>
            </a:r>
            <a:r>
              <a:rPr lang="ru-RU" dirty="0" err="1"/>
              <a:t>онпел</a:t>
            </a:r>
            <a:r>
              <a:rPr lang="ru-RU" dirty="0"/>
              <a:t> стихи «</a:t>
            </a:r>
            <a:r>
              <a:rPr lang="ru-RU" dirty="0" err="1"/>
              <a:t>Манаса</a:t>
            </a:r>
            <a:r>
              <a:rPr lang="ru-RU" dirty="0"/>
              <a:t>», дрожала юрта, </a:t>
            </a:r>
            <a:r>
              <a:rPr lang="ru-RU" dirty="0" smtClean="0"/>
              <a:t>от</a:t>
            </a:r>
            <a:r>
              <a:rPr lang="ru-RU" dirty="0"/>
              <a:t> его </a:t>
            </a:r>
            <a:r>
              <a:rPr lang="ru-RU" dirty="0" smtClean="0"/>
              <a:t>голоса.</a:t>
            </a:r>
          </a:p>
          <a:p>
            <a:r>
              <a:rPr lang="ru-RU" sz="1800" b="1" u="sng" dirty="0"/>
              <a:t>Акын</a:t>
            </a:r>
            <a:r>
              <a:rPr lang="ru-RU" dirty="0"/>
              <a:t> – это не просто певец. Это творец музыки, что идет из самого сердца. Тот, кто читает нараспев собственные стихи под звуки домбры или </a:t>
            </a:r>
            <a:r>
              <a:rPr lang="ru-RU" dirty="0" err="1"/>
              <a:t>комуза</a:t>
            </a:r>
            <a:r>
              <a:rPr lang="ru-RU" dirty="0"/>
              <a:t>. Считается, что настоящий акын всегда поет только свои песни и рассказывает миру об историях, случившихся в мире однажды – с ним или с кем-то другим. Не надо путать творца с простым певцом – исполнителем чужих стихов! Акын – это всегда импровизатор, и даже самый внимательный слушатель не сходу догадается, о чем будет новая история и в какие неведомые дали унесет его песня-река.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4" name="Picture 6" descr="https://upload.wikimedia.org/wikipedia/commons/a/a4/Kyrgyz_Manaschi%2C_Karako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0" b="112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66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pen.kg/uploads/posts/2014-05/1401463896_img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0" y="0"/>
            <a:ext cx="4644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6483" y="167609"/>
            <a:ext cx="39375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Roboto"/>
              </a:rPr>
              <a:t>Выдающиеся </a:t>
            </a:r>
            <a:r>
              <a:rPr lang="ru-RU" b="1" dirty="0" err="1">
                <a:solidFill>
                  <a:srgbClr val="333333"/>
                </a:solidFill>
                <a:latin typeface="Roboto"/>
              </a:rPr>
              <a:t>манасчи</a:t>
            </a:r>
            <a:r>
              <a:rPr lang="ru-RU" b="1" dirty="0">
                <a:solidFill>
                  <a:srgbClr val="333333"/>
                </a:solidFill>
                <a:latin typeface="Roboto"/>
              </a:rPr>
              <a:t>.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 “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Манас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“, зародившийся еще в седой древности, до наших дней сохранили и донесли, передавая его из уст в уста, из поколения в поколение, сказители эпоса —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манасчи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которые на протяжении многовековой истории обогащали содержание эпоса новыми картинами, фрагментами, эпизодами. Среди них такие знаменитые в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кыргызском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народе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манасчи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как </a:t>
            </a:r>
            <a:r>
              <a:rPr lang="ru-RU" b="1" dirty="0" err="1" smtClean="0">
                <a:solidFill>
                  <a:srgbClr val="333333"/>
                </a:solidFill>
                <a:latin typeface="Roboto"/>
              </a:rPr>
              <a:t>Сагымбай</a:t>
            </a:r>
            <a:r>
              <a:rPr lang="ru-RU" b="1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Roboto"/>
              </a:rPr>
              <a:t>Саякбай</a:t>
            </a:r>
            <a:r>
              <a:rPr lang="ru-RU" b="1" dirty="0" smtClean="0">
                <a:solidFill>
                  <a:srgbClr val="333333"/>
                </a:solidFill>
                <a:latin typeface="Roboto"/>
              </a:rPr>
              <a:t>.</a:t>
            </a:r>
            <a:r>
              <a:rPr lang="ru-RU" dirty="0"/>
              <a:t> Это были великие сказители, обладающие широким кругозором, исключительным даром актерского мастерства и фантазии, феноменальной памятью, остро чувствующие психологию слушателей. </a:t>
            </a:r>
          </a:p>
        </p:txBody>
      </p:sp>
    </p:spTree>
    <p:extLst>
      <p:ext uri="{BB962C8B-B14F-4D97-AF65-F5344CB8AC3E}">
        <p14:creationId xmlns:p14="http://schemas.microsoft.com/office/powerpoint/2010/main" val="1836062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open.kg/uploads/posts/2014-06/1403083770_img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1" y="-1"/>
            <a:ext cx="5261535" cy="67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1556" y="377232"/>
            <a:ext cx="33224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Roboto"/>
              </a:rPr>
              <a:t>Крупнейшим представителем акынского искусства первой половины XX в. был 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Токтогул </a:t>
            </a:r>
            <a:r>
              <a:rPr lang="ru-RU" sz="2000" b="1" dirty="0" err="1">
                <a:solidFill>
                  <a:srgbClr val="333333"/>
                </a:solidFill>
                <a:latin typeface="Roboto"/>
              </a:rPr>
              <a:t>Сатылганов</a:t>
            </a:r>
            <a:r>
              <a:rPr lang="ru-RU" sz="2000" b="1" dirty="0">
                <a:solidFill>
                  <a:srgbClr val="333333"/>
                </a:solidFill>
                <a:latin typeface="Roboto"/>
              </a:rPr>
              <a:t> (1864—1933)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, воспитавший целую плеяду профессиональных акынов и создавший собственную школу.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Roboto"/>
              </a:rPr>
              <a:t>Токтогул владел всеми жанрами акынского песнетворчества. Как и все </a:t>
            </a:r>
            <a:r>
              <a:rPr lang="ru-RU" sz="2000" dirty="0" err="1">
                <a:solidFill>
                  <a:srgbClr val="333333"/>
                </a:solidFill>
                <a:latin typeface="Roboto"/>
              </a:rPr>
              <a:t>кыргызские</a:t>
            </a:r>
            <a:r>
              <a:rPr lang="ru-RU" sz="2000" dirty="0">
                <a:solidFill>
                  <a:srgbClr val="333333"/>
                </a:solidFill>
                <a:latin typeface="Roboto"/>
              </a:rPr>
              <a:t> акыны, начинал свой творческий путь с освоения массовых жанров песенного фольклора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505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821" y="0"/>
            <a:ext cx="3806889" cy="6858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Тоголок</a:t>
            </a:r>
            <a:r>
              <a:rPr lang="ru-RU" b="1" dirty="0" smtClean="0"/>
              <a:t> </a:t>
            </a:r>
            <a:r>
              <a:rPr lang="ru-RU" b="1" dirty="0" err="1" smtClean="0"/>
              <a:t>Молдо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(</a:t>
            </a:r>
            <a:r>
              <a:rPr lang="ru-RU" sz="2700" dirty="0"/>
              <a:t>настоящее имя - </a:t>
            </a:r>
            <a:r>
              <a:rPr lang="ru-RU" sz="2700" dirty="0" err="1"/>
              <a:t>Байымбет</a:t>
            </a:r>
            <a:r>
              <a:rPr lang="ru-RU" sz="2700" dirty="0"/>
              <a:t> </a:t>
            </a:r>
            <a:r>
              <a:rPr lang="ru-RU" sz="2700" dirty="0" err="1"/>
              <a:t>Абдырахманов</a:t>
            </a:r>
            <a:r>
              <a:rPr lang="ru-RU" sz="2700" dirty="0"/>
              <a:t>) - знаменитый киргизский акын и знаток фольклора. Он прославился исполнением эпоса «</a:t>
            </a:r>
            <a:r>
              <a:rPr lang="ru-RU" sz="2700" dirty="0" err="1"/>
              <a:t>Манас</a:t>
            </a:r>
            <a:r>
              <a:rPr lang="ru-RU" sz="2700" dirty="0"/>
              <a:t>» и других национальных сказаний. Также он известен как автор множества литературных произведений в стихах. </a:t>
            </a:r>
            <a:endParaRPr lang="ru-RU" dirty="0"/>
          </a:p>
        </p:txBody>
      </p:sp>
      <p:pic>
        <p:nvPicPr>
          <p:cNvPr id="16388" name="Picture 4" descr="https://www.open.kg/uploads/posts/2014-11/1415089803_togolok-mol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5" y="0"/>
            <a:ext cx="4698636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4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365" y="0"/>
            <a:ext cx="4410635" cy="1485900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3722" y="165232"/>
            <a:ext cx="352024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Калык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Акиев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Выдающийся мастер импровизации, талантливый акын и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комузчи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Калык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Акиев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прошел большую и серьезную поэтическую школу и оставался ей верен всю жизнь. Будучи знатоком устного народного творчества, в своих произведениях он всегда умел сказать правдивое слово против несправедливости и бесправия.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 descr="1415121700_kalyk-akiev-18831953">
            <a:hlinkClick r:id="rId2" tooltip="&quot;1415121700_kalyk-akiev-18831953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8" y="30324"/>
            <a:ext cx="4993724" cy="6827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440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"/>
          <p:cNvSpPr>
            <a:spLocks noChangeArrowheads="1"/>
          </p:cNvSpPr>
          <p:nvPr/>
        </p:nvSpPr>
        <p:spPr bwMode="auto">
          <a:xfrm>
            <a:off x="609600" y="4876800"/>
            <a:ext cx="8077200" cy="990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139700" dir="5400000" algn="ctr" rotWithShape="0">
              <a:srgbClr val="008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Picture 4" descr="J02836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43316"/>
            <a:ext cx="779346" cy="168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J028362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8347" y="3071810"/>
            <a:ext cx="1227343" cy="23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643190" y="571480"/>
            <a:ext cx="4286251" cy="3924320"/>
            <a:chOff x="1665" y="720"/>
            <a:chExt cx="2700" cy="2112"/>
          </a:xfrm>
        </p:grpSpPr>
        <p:pic>
          <p:nvPicPr>
            <p:cNvPr id="6" name="Picture 5" descr="J0213480">
              <a:hlinkClick r:id="" action="ppaction://hlinkshowjump?jump=nextslide"/>
            </p:cNvPr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0" y="720"/>
              <a:ext cx="1384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7">
              <a:hlinkClick r:id="" action="ppaction://hlinkshowjump?jump=nextslid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65" y="2160"/>
              <a:ext cx="2700" cy="672"/>
            </a:xfrm>
            <a:prstGeom prst="rect">
              <a:avLst/>
            </a:prstGeom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b="1" kern="10" spc="-36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</a:rPr>
                <a:t>МОЛОДЦЫ!</a:t>
              </a:r>
            </a:p>
          </p:txBody>
        </p:sp>
      </p:grpSp>
      <p:pic>
        <p:nvPicPr>
          <p:cNvPr id="9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8"/>
          <p:cNvSpPr>
            <a:spLocks noChangeAspect="1" noChangeArrowheads="1" noTextEdit="1"/>
          </p:cNvSpPr>
          <p:nvPr/>
        </p:nvSpPr>
        <p:spPr bwMode="auto">
          <a:xfrm>
            <a:off x="6629402" y="457200"/>
            <a:ext cx="21240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6781802" y="304802"/>
            <a:ext cx="1935163" cy="1908175"/>
            <a:chOff x="4351" y="362"/>
            <a:chExt cx="996" cy="984"/>
          </a:xfrm>
        </p:grpSpPr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4351" y="362"/>
              <a:ext cx="996" cy="984"/>
              <a:chOff x="4351" y="362"/>
              <a:chExt cx="996" cy="984"/>
            </a:xfrm>
          </p:grpSpPr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4630" y="628"/>
                <a:ext cx="442" cy="443"/>
              </a:xfrm>
              <a:custGeom>
                <a:avLst/>
                <a:gdLst>
                  <a:gd name="T0" fmla="*/ 3 w 884"/>
                  <a:gd name="T1" fmla="*/ 399 h 886"/>
                  <a:gd name="T2" fmla="*/ 20 w 884"/>
                  <a:gd name="T3" fmla="*/ 312 h 886"/>
                  <a:gd name="T4" fmla="*/ 53 w 884"/>
                  <a:gd name="T5" fmla="*/ 233 h 886"/>
                  <a:gd name="T6" fmla="*/ 101 w 884"/>
                  <a:gd name="T7" fmla="*/ 161 h 886"/>
                  <a:gd name="T8" fmla="*/ 161 w 884"/>
                  <a:gd name="T9" fmla="*/ 101 h 886"/>
                  <a:gd name="T10" fmla="*/ 231 w 884"/>
                  <a:gd name="T11" fmla="*/ 53 h 886"/>
                  <a:gd name="T12" fmla="*/ 310 w 884"/>
                  <a:gd name="T13" fmla="*/ 20 h 886"/>
                  <a:gd name="T14" fmla="*/ 397 w 884"/>
                  <a:gd name="T15" fmla="*/ 3 h 886"/>
                  <a:gd name="T16" fmla="*/ 487 w 884"/>
                  <a:gd name="T17" fmla="*/ 3 h 886"/>
                  <a:gd name="T18" fmla="*/ 574 w 884"/>
                  <a:gd name="T19" fmla="*/ 20 h 886"/>
                  <a:gd name="T20" fmla="*/ 652 w 884"/>
                  <a:gd name="T21" fmla="*/ 53 h 886"/>
                  <a:gd name="T22" fmla="*/ 723 w 884"/>
                  <a:gd name="T23" fmla="*/ 101 h 886"/>
                  <a:gd name="T24" fmla="*/ 783 w 884"/>
                  <a:gd name="T25" fmla="*/ 161 h 886"/>
                  <a:gd name="T26" fmla="*/ 831 w 884"/>
                  <a:gd name="T27" fmla="*/ 233 h 886"/>
                  <a:gd name="T28" fmla="*/ 864 w 884"/>
                  <a:gd name="T29" fmla="*/ 312 h 886"/>
                  <a:gd name="T30" fmla="*/ 881 w 884"/>
                  <a:gd name="T31" fmla="*/ 399 h 886"/>
                  <a:gd name="T32" fmla="*/ 881 w 884"/>
                  <a:gd name="T33" fmla="*/ 489 h 886"/>
                  <a:gd name="T34" fmla="*/ 864 w 884"/>
                  <a:gd name="T35" fmla="*/ 576 h 886"/>
                  <a:gd name="T36" fmla="*/ 831 w 884"/>
                  <a:gd name="T37" fmla="*/ 654 h 886"/>
                  <a:gd name="T38" fmla="*/ 783 w 884"/>
                  <a:gd name="T39" fmla="*/ 724 h 886"/>
                  <a:gd name="T40" fmla="*/ 723 w 884"/>
                  <a:gd name="T41" fmla="*/ 785 h 886"/>
                  <a:gd name="T42" fmla="*/ 652 w 884"/>
                  <a:gd name="T43" fmla="*/ 832 h 886"/>
                  <a:gd name="T44" fmla="*/ 574 w 884"/>
                  <a:gd name="T45" fmla="*/ 866 h 886"/>
                  <a:gd name="T46" fmla="*/ 487 w 884"/>
                  <a:gd name="T47" fmla="*/ 883 h 886"/>
                  <a:gd name="T48" fmla="*/ 397 w 884"/>
                  <a:gd name="T49" fmla="*/ 883 h 886"/>
                  <a:gd name="T50" fmla="*/ 310 w 884"/>
                  <a:gd name="T51" fmla="*/ 866 h 886"/>
                  <a:gd name="T52" fmla="*/ 231 w 884"/>
                  <a:gd name="T53" fmla="*/ 832 h 886"/>
                  <a:gd name="T54" fmla="*/ 161 w 884"/>
                  <a:gd name="T55" fmla="*/ 785 h 886"/>
                  <a:gd name="T56" fmla="*/ 101 w 884"/>
                  <a:gd name="T57" fmla="*/ 724 h 886"/>
                  <a:gd name="T58" fmla="*/ 53 w 884"/>
                  <a:gd name="T59" fmla="*/ 654 h 886"/>
                  <a:gd name="T60" fmla="*/ 20 w 884"/>
                  <a:gd name="T61" fmla="*/ 576 h 886"/>
                  <a:gd name="T62" fmla="*/ 3 w 884"/>
                  <a:gd name="T63" fmla="*/ 489 h 8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4"/>
                  <a:gd name="T97" fmla="*/ 0 h 886"/>
                  <a:gd name="T98" fmla="*/ 884 w 884"/>
                  <a:gd name="T99" fmla="*/ 886 h 8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4" h="886">
                    <a:moveTo>
                      <a:pt x="0" y="444"/>
                    </a:moveTo>
                    <a:lnTo>
                      <a:pt x="3" y="399"/>
                    </a:lnTo>
                    <a:lnTo>
                      <a:pt x="8" y="354"/>
                    </a:lnTo>
                    <a:lnTo>
                      <a:pt x="20" y="312"/>
                    </a:lnTo>
                    <a:lnTo>
                      <a:pt x="35" y="271"/>
                    </a:lnTo>
                    <a:lnTo>
                      <a:pt x="53" y="233"/>
                    </a:lnTo>
                    <a:lnTo>
                      <a:pt x="76" y="196"/>
                    </a:lnTo>
                    <a:lnTo>
                      <a:pt x="101" y="161"/>
                    </a:lnTo>
                    <a:lnTo>
                      <a:pt x="129" y="130"/>
                    </a:lnTo>
                    <a:lnTo>
                      <a:pt x="161" y="101"/>
                    </a:lnTo>
                    <a:lnTo>
                      <a:pt x="195" y="76"/>
                    </a:lnTo>
                    <a:lnTo>
                      <a:pt x="231" y="53"/>
                    </a:lnTo>
                    <a:lnTo>
                      <a:pt x="269" y="35"/>
                    </a:lnTo>
                    <a:lnTo>
                      <a:pt x="310" y="20"/>
                    </a:lnTo>
                    <a:lnTo>
                      <a:pt x="354" y="8"/>
                    </a:lnTo>
                    <a:lnTo>
                      <a:pt x="397" y="3"/>
                    </a:lnTo>
                    <a:lnTo>
                      <a:pt x="442" y="0"/>
                    </a:lnTo>
                    <a:lnTo>
                      <a:pt x="487" y="3"/>
                    </a:lnTo>
                    <a:lnTo>
                      <a:pt x="530" y="8"/>
                    </a:lnTo>
                    <a:lnTo>
                      <a:pt x="574" y="20"/>
                    </a:lnTo>
                    <a:lnTo>
                      <a:pt x="615" y="35"/>
                    </a:lnTo>
                    <a:lnTo>
                      <a:pt x="652" y="53"/>
                    </a:lnTo>
                    <a:lnTo>
                      <a:pt x="689" y="76"/>
                    </a:lnTo>
                    <a:lnTo>
                      <a:pt x="723" y="101"/>
                    </a:lnTo>
                    <a:lnTo>
                      <a:pt x="755" y="130"/>
                    </a:lnTo>
                    <a:lnTo>
                      <a:pt x="783" y="161"/>
                    </a:lnTo>
                    <a:lnTo>
                      <a:pt x="808" y="196"/>
                    </a:lnTo>
                    <a:lnTo>
                      <a:pt x="831" y="233"/>
                    </a:lnTo>
                    <a:lnTo>
                      <a:pt x="849" y="271"/>
                    </a:lnTo>
                    <a:lnTo>
                      <a:pt x="864" y="312"/>
                    </a:lnTo>
                    <a:lnTo>
                      <a:pt x="876" y="354"/>
                    </a:lnTo>
                    <a:lnTo>
                      <a:pt x="881" y="399"/>
                    </a:lnTo>
                    <a:lnTo>
                      <a:pt x="884" y="444"/>
                    </a:lnTo>
                    <a:lnTo>
                      <a:pt x="881" y="489"/>
                    </a:lnTo>
                    <a:lnTo>
                      <a:pt x="876" y="532"/>
                    </a:lnTo>
                    <a:lnTo>
                      <a:pt x="864" y="576"/>
                    </a:lnTo>
                    <a:lnTo>
                      <a:pt x="849" y="616"/>
                    </a:lnTo>
                    <a:lnTo>
                      <a:pt x="831" y="654"/>
                    </a:lnTo>
                    <a:lnTo>
                      <a:pt x="808" y="691"/>
                    </a:lnTo>
                    <a:lnTo>
                      <a:pt x="783" y="724"/>
                    </a:lnTo>
                    <a:lnTo>
                      <a:pt x="755" y="757"/>
                    </a:lnTo>
                    <a:lnTo>
                      <a:pt x="723" y="785"/>
                    </a:lnTo>
                    <a:lnTo>
                      <a:pt x="689" y="810"/>
                    </a:lnTo>
                    <a:lnTo>
                      <a:pt x="652" y="832"/>
                    </a:lnTo>
                    <a:lnTo>
                      <a:pt x="615" y="851"/>
                    </a:lnTo>
                    <a:lnTo>
                      <a:pt x="574" y="866"/>
                    </a:lnTo>
                    <a:lnTo>
                      <a:pt x="530" y="877"/>
                    </a:lnTo>
                    <a:lnTo>
                      <a:pt x="487" y="883"/>
                    </a:lnTo>
                    <a:lnTo>
                      <a:pt x="442" y="886"/>
                    </a:lnTo>
                    <a:lnTo>
                      <a:pt x="397" y="883"/>
                    </a:lnTo>
                    <a:lnTo>
                      <a:pt x="354" y="877"/>
                    </a:lnTo>
                    <a:lnTo>
                      <a:pt x="310" y="866"/>
                    </a:lnTo>
                    <a:lnTo>
                      <a:pt x="269" y="851"/>
                    </a:lnTo>
                    <a:lnTo>
                      <a:pt x="231" y="832"/>
                    </a:lnTo>
                    <a:lnTo>
                      <a:pt x="195" y="810"/>
                    </a:lnTo>
                    <a:lnTo>
                      <a:pt x="161" y="785"/>
                    </a:lnTo>
                    <a:lnTo>
                      <a:pt x="129" y="757"/>
                    </a:lnTo>
                    <a:lnTo>
                      <a:pt x="101" y="724"/>
                    </a:lnTo>
                    <a:lnTo>
                      <a:pt x="76" y="691"/>
                    </a:lnTo>
                    <a:lnTo>
                      <a:pt x="53" y="654"/>
                    </a:lnTo>
                    <a:lnTo>
                      <a:pt x="35" y="616"/>
                    </a:lnTo>
                    <a:lnTo>
                      <a:pt x="20" y="576"/>
                    </a:lnTo>
                    <a:lnTo>
                      <a:pt x="8" y="532"/>
                    </a:lnTo>
                    <a:lnTo>
                      <a:pt x="3" y="489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4841" y="362"/>
                <a:ext cx="147" cy="295"/>
              </a:xfrm>
              <a:custGeom>
                <a:avLst/>
                <a:gdLst>
                  <a:gd name="T0" fmla="*/ 0 w 294"/>
                  <a:gd name="T1" fmla="*/ 562 h 591"/>
                  <a:gd name="T2" fmla="*/ 6 w 294"/>
                  <a:gd name="T3" fmla="*/ 516 h 591"/>
                  <a:gd name="T4" fmla="*/ 21 w 294"/>
                  <a:gd name="T5" fmla="*/ 478 h 591"/>
                  <a:gd name="T6" fmla="*/ 47 w 294"/>
                  <a:gd name="T7" fmla="*/ 447 h 591"/>
                  <a:gd name="T8" fmla="*/ 76 w 294"/>
                  <a:gd name="T9" fmla="*/ 419 h 591"/>
                  <a:gd name="T10" fmla="*/ 107 w 294"/>
                  <a:gd name="T11" fmla="*/ 394 h 591"/>
                  <a:gd name="T12" fmla="*/ 135 w 294"/>
                  <a:gd name="T13" fmla="*/ 364 h 591"/>
                  <a:gd name="T14" fmla="*/ 159 w 294"/>
                  <a:gd name="T15" fmla="*/ 330 h 591"/>
                  <a:gd name="T16" fmla="*/ 171 w 294"/>
                  <a:gd name="T17" fmla="*/ 290 h 591"/>
                  <a:gd name="T18" fmla="*/ 171 w 294"/>
                  <a:gd name="T19" fmla="*/ 263 h 591"/>
                  <a:gd name="T20" fmla="*/ 166 w 294"/>
                  <a:gd name="T21" fmla="*/ 242 h 591"/>
                  <a:gd name="T22" fmla="*/ 164 w 294"/>
                  <a:gd name="T23" fmla="*/ 218 h 591"/>
                  <a:gd name="T24" fmla="*/ 174 w 294"/>
                  <a:gd name="T25" fmla="*/ 180 h 591"/>
                  <a:gd name="T26" fmla="*/ 187 w 294"/>
                  <a:gd name="T27" fmla="*/ 153 h 591"/>
                  <a:gd name="T28" fmla="*/ 200 w 294"/>
                  <a:gd name="T29" fmla="*/ 130 h 591"/>
                  <a:gd name="T30" fmla="*/ 215 w 294"/>
                  <a:gd name="T31" fmla="*/ 109 h 591"/>
                  <a:gd name="T32" fmla="*/ 230 w 294"/>
                  <a:gd name="T33" fmla="*/ 87 h 591"/>
                  <a:gd name="T34" fmla="*/ 246 w 294"/>
                  <a:gd name="T35" fmla="*/ 68 h 591"/>
                  <a:gd name="T36" fmla="*/ 261 w 294"/>
                  <a:gd name="T37" fmla="*/ 48 h 591"/>
                  <a:gd name="T38" fmla="*/ 278 w 294"/>
                  <a:gd name="T39" fmla="*/ 26 h 591"/>
                  <a:gd name="T40" fmla="*/ 294 w 294"/>
                  <a:gd name="T41" fmla="*/ 0 h 591"/>
                  <a:gd name="T42" fmla="*/ 285 w 294"/>
                  <a:gd name="T43" fmla="*/ 21 h 591"/>
                  <a:gd name="T44" fmla="*/ 277 w 294"/>
                  <a:gd name="T45" fmla="*/ 41 h 591"/>
                  <a:gd name="T46" fmla="*/ 268 w 294"/>
                  <a:gd name="T47" fmla="*/ 61 h 591"/>
                  <a:gd name="T48" fmla="*/ 260 w 294"/>
                  <a:gd name="T49" fmla="*/ 80 h 591"/>
                  <a:gd name="T50" fmla="*/ 253 w 294"/>
                  <a:gd name="T51" fmla="*/ 102 h 591"/>
                  <a:gd name="T52" fmla="*/ 247 w 294"/>
                  <a:gd name="T53" fmla="*/ 123 h 591"/>
                  <a:gd name="T54" fmla="*/ 243 w 294"/>
                  <a:gd name="T55" fmla="*/ 145 h 591"/>
                  <a:gd name="T56" fmla="*/ 242 w 294"/>
                  <a:gd name="T57" fmla="*/ 169 h 591"/>
                  <a:gd name="T58" fmla="*/ 246 w 294"/>
                  <a:gd name="T59" fmla="*/ 211 h 591"/>
                  <a:gd name="T60" fmla="*/ 253 w 294"/>
                  <a:gd name="T61" fmla="*/ 249 h 591"/>
                  <a:gd name="T62" fmla="*/ 260 w 294"/>
                  <a:gd name="T63" fmla="*/ 284 h 591"/>
                  <a:gd name="T64" fmla="*/ 256 w 294"/>
                  <a:gd name="T65" fmla="*/ 319 h 591"/>
                  <a:gd name="T66" fmla="*/ 247 w 294"/>
                  <a:gd name="T67" fmla="*/ 339 h 591"/>
                  <a:gd name="T68" fmla="*/ 237 w 294"/>
                  <a:gd name="T69" fmla="*/ 356 h 591"/>
                  <a:gd name="T70" fmla="*/ 225 w 294"/>
                  <a:gd name="T71" fmla="*/ 371 h 591"/>
                  <a:gd name="T72" fmla="*/ 211 w 294"/>
                  <a:gd name="T73" fmla="*/ 385 h 591"/>
                  <a:gd name="T74" fmla="*/ 198 w 294"/>
                  <a:gd name="T75" fmla="*/ 399 h 591"/>
                  <a:gd name="T76" fmla="*/ 184 w 294"/>
                  <a:gd name="T77" fmla="*/ 413 h 591"/>
                  <a:gd name="T78" fmla="*/ 171 w 294"/>
                  <a:gd name="T79" fmla="*/ 429 h 591"/>
                  <a:gd name="T80" fmla="*/ 162 w 294"/>
                  <a:gd name="T81" fmla="*/ 447 h 591"/>
                  <a:gd name="T82" fmla="*/ 156 w 294"/>
                  <a:gd name="T83" fmla="*/ 478 h 591"/>
                  <a:gd name="T84" fmla="*/ 159 w 294"/>
                  <a:gd name="T85" fmla="*/ 514 h 591"/>
                  <a:gd name="T86" fmla="*/ 166 w 294"/>
                  <a:gd name="T87" fmla="*/ 554 h 591"/>
                  <a:gd name="T88" fmla="*/ 174 w 294"/>
                  <a:gd name="T89" fmla="*/ 591 h 591"/>
                  <a:gd name="T90" fmla="*/ 145 w 294"/>
                  <a:gd name="T91" fmla="*/ 573 h 591"/>
                  <a:gd name="T92" fmla="*/ 120 w 294"/>
                  <a:gd name="T93" fmla="*/ 562 h 591"/>
                  <a:gd name="T94" fmla="*/ 97 w 294"/>
                  <a:gd name="T95" fmla="*/ 556 h 591"/>
                  <a:gd name="T96" fmla="*/ 77 w 294"/>
                  <a:gd name="T97" fmla="*/ 555 h 591"/>
                  <a:gd name="T98" fmla="*/ 58 w 294"/>
                  <a:gd name="T99" fmla="*/ 556 h 591"/>
                  <a:gd name="T100" fmla="*/ 40 w 294"/>
                  <a:gd name="T101" fmla="*/ 559 h 591"/>
                  <a:gd name="T102" fmla="*/ 21 w 294"/>
                  <a:gd name="T103" fmla="*/ 562 h 591"/>
                  <a:gd name="T104" fmla="*/ 0 w 294"/>
                  <a:gd name="T105" fmla="*/ 562 h 5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4"/>
                  <a:gd name="T160" fmla="*/ 0 h 591"/>
                  <a:gd name="T161" fmla="*/ 294 w 294"/>
                  <a:gd name="T162" fmla="*/ 591 h 5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4" h="591">
                    <a:moveTo>
                      <a:pt x="0" y="562"/>
                    </a:moveTo>
                    <a:lnTo>
                      <a:pt x="6" y="516"/>
                    </a:lnTo>
                    <a:lnTo>
                      <a:pt x="21" y="478"/>
                    </a:lnTo>
                    <a:lnTo>
                      <a:pt x="47" y="447"/>
                    </a:lnTo>
                    <a:lnTo>
                      <a:pt x="76" y="419"/>
                    </a:lnTo>
                    <a:lnTo>
                      <a:pt x="107" y="394"/>
                    </a:lnTo>
                    <a:lnTo>
                      <a:pt x="135" y="364"/>
                    </a:lnTo>
                    <a:lnTo>
                      <a:pt x="159" y="330"/>
                    </a:lnTo>
                    <a:lnTo>
                      <a:pt x="171" y="290"/>
                    </a:lnTo>
                    <a:lnTo>
                      <a:pt x="171" y="263"/>
                    </a:lnTo>
                    <a:lnTo>
                      <a:pt x="166" y="242"/>
                    </a:lnTo>
                    <a:lnTo>
                      <a:pt x="164" y="218"/>
                    </a:lnTo>
                    <a:lnTo>
                      <a:pt x="174" y="180"/>
                    </a:lnTo>
                    <a:lnTo>
                      <a:pt x="187" y="153"/>
                    </a:lnTo>
                    <a:lnTo>
                      <a:pt x="200" y="130"/>
                    </a:lnTo>
                    <a:lnTo>
                      <a:pt x="215" y="109"/>
                    </a:lnTo>
                    <a:lnTo>
                      <a:pt x="230" y="87"/>
                    </a:lnTo>
                    <a:lnTo>
                      <a:pt x="246" y="68"/>
                    </a:lnTo>
                    <a:lnTo>
                      <a:pt x="261" y="48"/>
                    </a:lnTo>
                    <a:lnTo>
                      <a:pt x="278" y="26"/>
                    </a:lnTo>
                    <a:lnTo>
                      <a:pt x="294" y="0"/>
                    </a:lnTo>
                    <a:lnTo>
                      <a:pt x="285" y="21"/>
                    </a:lnTo>
                    <a:lnTo>
                      <a:pt x="277" y="41"/>
                    </a:lnTo>
                    <a:lnTo>
                      <a:pt x="268" y="61"/>
                    </a:lnTo>
                    <a:lnTo>
                      <a:pt x="260" y="80"/>
                    </a:lnTo>
                    <a:lnTo>
                      <a:pt x="253" y="102"/>
                    </a:lnTo>
                    <a:lnTo>
                      <a:pt x="247" y="123"/>
                    </a:lnTo>
                    <a:lnTo>
                      <a:pt x="243" y="145"/>
                    </a:lnTo>
                    <a:lnTo>
                      <a:pt x="242" y="169"/>
                    </a:lnTo>
                    <a:lnTo>
                      <a:pt x="246" y="211"/>
                    </a:lnTo>
                    <a:lnTo>
                      <a:pt x="253" y="249"/>
                    </a:lnTo>
                    <a:lnTo>
                      <a:pt x="260" y="284"/>
                    </a:lnTo>
                    <a:lnTo>
                      <a:pt x="256" y="319"/>
                    </a:lnTo>
                    <a:lnTo>
                      <a:pt x="247" y="339"/>
                    </a:lnTo>
                    <a:lnTo>
                      <a:pt x="237" y="356"/>
                    </a:lnTo>
                    <a:lnTo>
                      <a:pt x="225" y="371"/>
                    </a:lnTo>
                    <a:lnTo>
                      <a:pt x="211" y="385"/>
                    </a:lnTo>
                    <a:lnTo>
                      <a:pt x="198" y="399"/>
                    </a:lnTo>
                    <a:lnTo>
                      <a:pt x="184" y="413"/>
                    </a:lnTo>
                    <a:lnTo>
                      <a:pt x="171" y="429"/>
                    </a:lnTo>
                    <a:lnTo>
                      <a:pt x="162" y="447"/>
                    </a:lnTo>
                    <a:lnTo>
                      <a:pt x="156" y="478"/>
                    </a:lnTo>
                    <a:lnTo>
                      <a:pt x="159" y="514"/>
                    </a:lnTo>
                    <a:lnTo>
                      <a:pt x="166" y="554"/>
                    </a:lnTo>
                    <a:lnTo>
                      <a:pt x="174" y="591"/>
                    </a:lnTo>
                    <a:lnTo>
                      <a:pt x="145" y="573"/>
                    </a:lnTo>
                    <a:lnTo>
                      <a:pt x="120" y="562"/>
                    </a:lnTo>
                    <a:lnTo>
                      <a:pt x="97" y="556"/>
                    </a:lnTo>
                    <a:lnTo>
                      <a:pt x="77" y="555"/>
                    </a:lnTo>
                    <a:lnTo>
                      <a:pt x="58" y="556"/>
                    </a:lnTo>
                    <a:lnTo>
                      <a:pt x="40" y="559"/>
                    </a:lnTo>
                    <a:lnTo>
                      <a:pt x="21" y="562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4948" y="501"/>
                <a:ext cx="273" cy="219"/>
              </a:xfrm>
              <a:custGeom>
                <a:avLst/>
                <a:gdLst>
                  <a:gd name="T0" fmla="*/ 14 w 547"/>
                  <a:gd name="T1" fmla="*/ 299 h 440"/>
                  <a:gd name="T2" fmla="*/ 46 w 547"/>
                  <a:gd name="T3" fmla="*/ 271 h 440"/>
                  <a:gd name="T4" fmla="*/ 81 w 547"/>
                  <a:gd name="T5" fmla="*/ 255 h 440"/>
                  <a:gd name="T6" fmla="*/ 120 w 547"/>
                  <a:gd name="T7" fmla="*/ 245 h 440"/>
                  <a:gd name="T8" fmla="*/ 160 w 547"/>
                  <a:gd name="T9" fmla="*/ 239 h 440"/>
                  <a:gd name="T10" fmla="*/ 200 w 547"/>
                  <a:gd name="T11" fmla="*/ 232 h 440"/>
                  <a:gd name="T12" fmla="*/ 238 w 547"/>
                  <a:gd name="T13" fmla="*/ 221 h 440"/>
                  <a:gd name="T14" fmla="*/ 275 w 547"/>
                  <a:gd name="T15" fmla="*/ 198 h 440"/>
                  <a:gd name="T16" fmla="*/ 298 w 547"/>
                  <a:gd name="T17" fmla="*/ 170 h 440"/>
                  <a:gd name="T18" fmla="*/ 307 w 547"/>
                  <a:gd name="T19" fmla="*/ 149 h 440"/>
                  <a:gd name="T20" fmla="*/ 315 w 547"/>
                  <a:gd name="T21" fmla="*/ 128 h 440"/>
                  <a:gd name="T22" fmla="*/ 334 w 547"/>
                  <a:gd name="T23" fmla="*/ 104 h 440"/>
                  <a:gd name="T24" fmla="*/ 376 w 547"/>
                  <a:gd name="T25" fmla="*/ 73 h 440"/>
                  <a:gd name="T26" fmla="*/ 423 w 547"/>
                  <a:gd name="T27" fmla="*/ 51 h 440"/>
                  <a:gd name="T28" fmla="*/ 471 w 547"/>
                  <a:gd name="T29" fmla="*/ 33 h 440"/>
                  <a:gd name="T30" fmla="*/ 520 w 547"/>
                  <a:gd name="T31" fmla="*/ 13 h 440"/>
                  <a:gd name="T32" fmla="*/ 529 w 547"/>
                  <a:gd name="T33" fmla="*/ 13 h 440"/>
                  <a:gd name="T34" fmla="*/ 492 w 547"/>
                  <a:gd name="T35" fmla="*/ 38 h 440"/>
                  <a:gd name="T36" fmla="*/ 458 w 547"/>
                  <a:gd name="T37" fmla="*/ 65 h 440"/>
                  <a:gd name="T38" fmla="*/ 428 w 547"/>
                  <a:gd name="T39" fmla="*/ 97 h 440"/>
                  <a:gd name="T40" fmla="*/ 402 w 547"/>
                  <a:gd name="T41" fmla="*/ 135 h 440"/>
                  <a:gd name="T42" fmla="*/ 387 w 547"/>
                  <a:gd name="T43" fmla="*/ 173 h 440"/>
                  <a:gd name="T44" fmla="*/ 374 w 547"/>
                  <a:gd name="T45" fmla="*/ 208 h 440"/>
                  <a:gd name="T46" fmla="*/ 357 w 547"/>
                  <a:gd name="T47" fmla="*/ 239 h 440"/>
                  <a:gd name="T48" fmla="*/ 329 w 547"/>
                  <a:gd name="T49" fmla="*/ 264 h 440"/>
                  <a:gd name="T50" fmla="*/ 291 w 547"/>
                  <a:gd name="T51" fmla="*/ 278 h 440"/>
                  <a:gd name="T52" fmla="*/ 254 w 547"/>
                  <a:gd name="T53" fmla="*/ 288 h 440"/>
                  <a:gd name="T54" fmla="*/ 217 w 547"/>
                  <a:gd name="T55" fmla="*/ 301 h 440"/>
                  <a:gd name="T56" fmla="*/ 188 w 547"/>
                  <a:gd name="T57" fmla="*/ 321 h 440"/>
                  <a:gd name="T58" fmla="*/ 168 w 547"/>
                  <a:gd name="T59" fmla="*/ 349 h 440"/>
                  <a:gd name="T60" fmla="*/ 153 w 547"/>
                  <a:gd name="T61" fmla="*/ 384 h 440"/>
                  <a:gd name="T62" fmla="*/ 140 w 547"/>
                  <a:gd name="T63" fmla="*/ 422 h 440"/>
                  <a:gd name="T64" fmla="*/ 117 w 547"/>
                  <a:gd name="T65" fmla="*/ 409 h 440"/>
                  <a:gd name="T66" fmla="*/ 85 w 547"/>
                  <a:gd name="T67" fmla="*/ 368 h 440"/>
                  <a:gd name="T68" fmla="*/ 51 w 547"/>
                  <a:gd name="T69" fmla="*/ 347 h 440"/>
                  <a:gd name="T70" fmla="*/ 18 w 547"/>
                  <a:gd name="T71" fmla="*/ 332 h 4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47"/>
                  <a:gd name="T109" fmla="*/ 0 h 440"/>
                  <a:gd name="T110" fmla="*/ 547 w 547"/>
                  <a:gd name="T111" fmla="*/ 440 h 4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47" h="440">
                    <a:moveTo>
                      <a:pt x="0" y="321"/>
                    </a:moveTo>
                    <a:lnTo>
                      <a:pt x="14" y="299"/>
                    </a:lnTo>
                    <a:lnTo>
                      <a:pt x="29" y="284"/>
                    </a:lnTo>
                    <a:lnTo>
                      <a:pt x="46" y="271"/>
                    </a:lnTo>
                    <a:lnTo>
                      <a:pt x="63" y="262"/>
                    </a:lnTo>
                    <a:lnTo>
                      <a:pt x="81" y="255"/>
                    </a:lnTo>
                    <a:lnTo>
                      <a:pt x="101" y="249"/>
                    </a:lnTo>
                    <a:lnTo>
                      <a:pt x="120" y="245"/>
                    </a:lnTo>
                    <a:lnTo>
                      <a:pt x="140" y="242"/>
                    </a:lnTo>
                    <a:lnTo>
                      <a:pt x="160" y="239"/>
                    </a:lnTo>
                    <a:lnTo>
                      <a:pt x="181" y="236"/>
                    </a:lnTo>
                    <a:lnTo>
                      <a:pt x="200" y="232"/>
                    </a:lnTo>
                    <a:lnTo>
                      <a:pt x="220" y="226"/>
                    </a:lnTo>
                    <a:lnTo>
                      <a:pt x="238" y="221"/>
                    </a:lnTo>
                    <a:lnTo>
                      <a:pt x="256" y="211"/>
                    </a:lnTo>
                    <a:lnTo>
                      <a:pt x="275" y="198"/>
                    </a:lnTo>
                    <a:lnTo>
                      <a:pt x="290" y="183"/>
                    </a:lnTo>
                    <a:lnTo>
                      <a:pt x="298" y="170"/>
                    </a:lnTo>
                    <a:lnTo>
                      <a:pt x="304" y="159"/>
                    </a:lnTo>
                    <a:lnTo>
                      <a:pt x="307" y="149"/>
                    </a:lnTo>
                    <a:lnTo>
                      <a:pt x="311" y="138"/>
                    </a:lnTo>
                    <a:lnTo>
                      <a:pt x="315" y="128"/>
                    </a:lnTo>
                    <a:lnTo>
                      <a:pt x="322" y="117"/>
                    </a:lnTo>
                    <a:lnTo>
                      <a:pt x="334" y="104"/>
                    </a:lnTo>
                    <a:lnTo>
                      <a:pt x="350" y="90"/>
                    </a:lnTo>
                    <a:lnTo>
                      <a:pt x="376" y="73"/>
                    </a:lnTo>
                    <a:lnTo>
                      <a:pt x="400" y="61"/>
                    </a:lnTo>
                    <a:lnTo>
                      <a:pt x="423" y="51"/>
                    </a:lnTo>
                    <a:lnTo>
                      <a:pt x="447" y="41"/>
                    </a:lnTo>
                    <a:lnTo>
                      <a:pt x="471" y="33"/>
                    </a:lnTo>
                    <a:lnTo>
                      <a:pt x="495" y="24"/>
                    </a:lnTo>
                    <a:lnTo>
                      <a:pt x="520" y="13"/>
                    </a:lnTo>
                    <a:lnTo>
                      <a:pt x="547" y="0"/>
                    </a:lnTo>
                    <a:lnTo>
                      <a:pt x="529" y="13"/>
                    </a:lnTo>
                    <a:lnTo>
                      <a:pt x="510" y="26"/>
                    </a:lnTo>
                    <a:lnTo>
                      <a:pt x="492" y="38"/>
                    </a:lnTo>
                    <a:lnTo>
                      <a:pt x="475" y="51"/>
                    </a:lnTo>
                    <a:lnTo>
                      <a:pt x="458" y="65"/>
                    </a:lnTo>
                    <a:lnTo>
                      <a:pt x="443" y="80"/>
                    </a:lnTo>
                    <a:lnTo>
                      <a:pt x="428" y="97"/>
                    </a:lnTo>
                    <a:lnTo>
                      <a:pt x="414" y="116"/>
                    </a:lnTo>
                    <a:lnTo>
                      <a:pt x="402" y="135"/>
                    </a:lnTo>
                    <a:lnTo>
                      <a:pt x="394" y="153"/>
                    </a:lnTo>
                    <a:lnTo>
                      <a:pt x="387" y="173"/>
                    </a:lnTo>
                    <a:lnTo>
                      <a:pt x="381" y="191"/>
                    </a:lnTo>
                    <a:lnTo>
                      <a:pt x="374" y="208"/>
                    </a:lnTo>
                    <a:lnTo>
                      <a:pt x="367" y="225"/>
                    </a:lnTo>
                    <a:lnTo>
                      <a:pt x="357" y="239"/>
                    </a:lnTo>
                    <a:lnTo>
                      <a:pt x="346" y="252"/>
                    </a:lnTo>
                    <a:lnTo>
                      <a:pt x="329" y="264"/>
                    </a:lnTo>
                    <a:lnTo>
                      <a:pt x="311" y="273"/>
                    </a:lnTo>
                    <a:lnTo>
                      <a:pt x="291" y="278"/>
                    </a:lnTo>
                    <a:lnTo>
                      <a:pt x="273" y="284"/>
                    </a:lnTo>
                    <a:lnTo>
                      <a:pt x="254" y="288"/>
                    </a:lnTo>
                    <a:lnTo>
                      <a:pt x="235" y="294"/>
                    </a:lnTo>
                    <a:lnTo>
                      <a:pt x="217" y="301"/>
                    </a:lnTo>
                    <a:lnTo>
                      <a:pt x="199" y="311"/>
                    </a:lnTo>
                    <a:lnTo>
                      <a:pt x="188" y="321"/>
                    </a:lnTo>
                    <a:lnTo>
                      <a:pt x="176" y="333"/>
                    </a:lnTo>
                    <a:lnTo>
                      <a:pt x="168" y="349"/>
                    </a:lnTo>
                    <a:lnTo>
                      <a:pt x="160" y="365"/>
                    </a:lnTo>
                    <a:lnTo>
                      <a:pt x="153" y="384"/>
                    </a:lnTo>
                    <a:lnTo>
                      <a:pt x="146" y="403"/>
                    </a:lnTo>
                    <a:lnTo>
                      <a:pt x="140" y="422"/>
                    </a:lnTo>
                    <a:lnTo>
                      <a:pt x="133" y="440"/>
                    </a:lnTo>
                    <a:lnTo>
                      <a:pt x="117" y="409"/>
                    </a:lnTo>
                    <a:lnTo>
                      <a:pt x="101" y="385"/>
                    </a:lnTo>
                    <a:lnTo>
                      <a:pt x="85" y="368"/>
                    </a:lnTo>
                    <a:lnTo>
                      <a:pt x="68" y="357"/>
                    </a:lnTo>
                    <a:lnTo>
                      <a:pt x="51" y="347"/>
                    </a:lnTo>
                    <a:lnTo>
                      <a:pt x="35" y="340"/>
                    </a:lnTo>
                    <a:lnTo>
                      <a:pt x="18" y="332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5031" y="726"/>
                <a:ext cx="316" cy="95"/>
              </a:xfrm>
              <a:custGeom>
                <a:avLst/>
                <a:gdLst>
                  <a:gd name="T0" fmla="*/ 23 w 633"/>
                  <a:gd name="T1" fmla="*/ 8 h 190"/>
                  <a:gd name="T2" fmla="*/ 65 w 633"/>
                  <a:gd name="T3" fmla="*/ 0 h 190"/>
                  <a:gd name="T4" fmla="*/ 105 w 633"/>
                  <a:gd name="T5" fmla="*/ 4 h 190"/>
                  <a:gd name="T6" fmla="*/ 143 w 633"/>
                  <a:gd name="T7" fmla="*/ 17 h 190"/>
                  <a:gd name="T8" fmla="*/ 180 w 633"/>
                  <a:gd name="T9" fmla="*/ 32 h 190"/>
                  <a:gd name="T10" fmla="*/ 218 w 633"/>
                  <a:gd name="T11" fmla="*/ 48 h 190"/>
                  <a:gd name="T12" fmla="*/ 257 w 633"/>
                  <a:gd name="T13" fmla="*/ 58 h 190"/>
                  <a:gd name="T14" fmla="*/ 298 w 633"/>
                  <a:gd name="T15" fmla="*/ 58 h 190"/>
                  <a:gd name="T16" fmla="*/ 333 w 633"/>
                  <a:gd name="T17" fmla="*/ 48 h 190"/>
                  <a:gd name="T18" fmla="*/ 352 w 633"/>
                  <a:gd name="T19" fmla="*/ 35 h 190"/>
                  <a:gd name="T20" fmla="*/ 371 w 633"/>
                  <a:gd name="T21" fmla="*/ 23 h 190"/>
                  <a:gd name="T22" fmla="*/ 399 w 633"/>
                  <a:gd name="T23" fmla="*/ 11 h 190"/>
                  <a:gd name="T24" fmla="*/ 449 w 633"/>
                  <a:gd name="T25" fmla="*/ 7 h 190"/>
                  <a:gd name="T26" fmla="*/ 503 w 633"/>
                  <a:gd name="T27" fmla="*/ 13 h 190"/>
                  <a:gd name="T28" fmla="*/ 552 w 633"/>
                  <a:gd name="T29" fmla="*/ 24 h 190"/>
                  <a:gd name="T30" fmla="*/ 604 w 633"/>
                  <a:gd name="T31" fmla="*/ 34 h 190"/>
                  <a:gd name="T32" fmla="*/ 611 w 633"/>
                  <a:gd name="T33" fmla="*/ 38 h 190"/>
                  <a:gd name="T34" fmla="*/ 568 w 633"/>
                  <a:gd name="T35" fmla="*/ 39 h 190"/>
                  <a:gd name="T36" fmla="*/ 525 w 633"/>
                  <a:gd name="T37" fmla="*/ 44 h 190"/>
                  <a:gd name="T38" fmla="*/ 483 w 633"/>
                  <a:gd name="T39" fmla="*/ 55 h 190"/>
                  <a:gd name="T40" fmla="*/ 441 w 633"/>
                  <a:gd name="T41" fmla="*/ 73 h 190"/>
                  <a:gd name="T42" fmla="*/ 409 w 633"/>
                  <a:gd name="T43" fmla="*/ 97 h 190"/>
                  <a:gd name="T44" fmla="*/ 379 w 633"/>
                  <a:gd name="T45" fmla="*/ 121 h 190"/>
                  <a:gd name="T46" fmla="*/ 348 w 633"/>
                  <a:gd name="T47" fmla="*/ 139 h 190"/>
                  <a:gd name="T48" fmla="*/ 310 w 633"/>
                  <a:gd name="T49" fmla="*/ 145 h 190"/>
                  <a:gd name="T50" fmla="*/ 271 w 633"/>
                  <a:gd name="T51" fmla="*/ 138 h 190"/>
                  <a:gd name="T52" fmla="*/ 233 w 633"/>
                  <a:gd name="T53" fmla="*/ 125 h 190"/>
                  <a:gd name="T54" fmla="*/ 195 w 633"/>
                  <a:gd name="T55" fmla="*/ 115 h 190"/>
                  <a:gd name="T56" fmla="*/ 159 w 633"/>
                  <a:gd name="T57" fmla="*/ 117 h 190"/>
                  <a:gd name="T58" fmla="*/ 128 w 633"/>
                  <a:gd name="T59" fmla="*/ 131 h 190"/>
                  <a:gd name="T60" fmla="*/ 97 w 633"/>
                  <a:gd name="T61" fmla="*/ 153 h 190"/>
                  <a:gd name="T62" fmla="*/ 66 w 633"/>
                  <a:gd name="T63" fmla="*/ 178 h 190"/>
                  <a:gd name="T64" fmla="*/ 53 w 633"/>
                  <a:gd name="T65" fmla="*/ 155 h 190"/>
                  <a:gd name="T66" fmla="*/ 48 w 633"/>
                  <a:gd name="T67" fmla="*/ 103 h 190"/>
                  <a:gd name="T68" fmla="*/ 31 w 633"/>
                  <a:gd name="T69" fmla="*/ 69 h 190"/>
                  <a:gd name="T70" fmla="*/ 10 w 633"/>
                  <a:gd name="T71" fmla="*/ 37 h 1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3"/>
                  <a:gd name="T109" fmla="*/ 0 h 190"/>
                  <a:gd name="T110" fmla="*/ 633 w 633"/>
                  <a:gd name="T111" fmla="*/ 190 h 1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3" h="190">
                    <a:moveTo>
                      <a:pt x="0" y="18"/>
                    </a:moveTo>
                    <a:lnTo>
                      <a:pt x="23" y="8"/>
                    </a:lnTo>
                    <a:lnTo>
                      <a:pt x="45" y="3"/>
                    </a:lnTo>
                    <a:lnTo>
                      <a:pt x="65" y="0"/>
                    </a:lnTo>
                    <a:lnTo>
                      <a:pt x="86" y="1"/>
                    </a:lnTo>
                    <a:lnTo>
                      <a:pt x="105" y="4"/>
                    </a:lnTo>
                    <a:lnTo>
                      <a:pt x="124" y="10"/>
                    </a:lnTo>
                    <a:lnTo>
                      <a:pt x="143" y="17"/>
                    </a:lnTo>
                    <a:lnTo>
                      <a:pt x="162" y="25"/>
                    </a:lnTo>
                    <a:lnTo>
                      <a:pt x="180" y="32"/>
                    </a:lnTo>
                    <a:lnTo>
                      <a:pt x="198" y="41"/>
                    </a:lnTo>
                    <a:lnTo>
                      <a:pt x="218" y="48"/>
                    </a:lnTo>
                    <a:lnTo>
                      <a:pt x="236" y="53"/>
                    </a:lnTo>
                    <a:lnTo>
                      <a:pt x="257" y="58"/>
                    </a:lnTo>
                    <a:lnTo>
                      <a:pt x="277" y="59"/>
                    </a:lnTo>
                    <a:lnTo>
                      <a:pt x="298" y="58"/>
                    </a:lnTo>
                    <a:lnTo>
                      <a:pt x="320" y="53"/>
                    </a:lnTo>
                    <a:lnTo>
                      <a:pt x="333" y="48"/>
                    </a:lnTo>
                    <a:lnTo>
                      <a:pt x="344" y="42"/>
                    </a:lnTo>
                    <a:lnTo>
                      <a:pt x="352" y="35"/>
                    </a:lnTo>
                    <a:lnTo>
                      <a:pt x="361" y="28"/>
                    </a:lnTo>
                    <a:lnTo>
                      <a:pt x="371" y="23"/>
                    </a:lnTo>
                    <a:lnTo>
                      <a:pt x="382" y="17"/>
                    </a:lnTo>
                    <a:lnTo>
                      <a:pt x="399" y="11"/>
                    </a:lnTo>
                    <a:lnTo>
                      <a:pt x="420" y="8"/>
                    </a:lnTo>
                    <a:lnTo>
                      <a:pt x="449" y="7"/>
                    </a:lnTo>
                    <a:lnTo>
                      <a:pt x="476" y="8"/>
                    </a:lnTo>
                    <a:lnTo>
                      <a:pt x="503" y="13"/>
                    </a:lnTo>
                    <a:lnTo>
                      <a:pt x="526" y="18"/>
                    </a:lnTo>
                    <a:lnTo>
                      <a:pt x="552" y="24"/>
                    </a:lnTo>
                    <a:lnTo>
                      <a:pt x="577" y="28"/>
                    </a:lnTo>
                    <a:lnTo>
                      <a:pt x="604" y="34"/>
                    </a:lnTo>
                    <a:lnTo>
                      <a:pt x="633" y="37"/>
                    </a:lnTo>
                    <a:lnTo>
                      <a:pt x="611" y="38"/>
                    </a:lnTo>
                    <a:lnTo>
                      <a:pt x="590" y="39"/>
                    </a:lnTo>
                    <a:lnTo>
                      <a:pt x="568" y="39"/>
                    </a:lnTo>
                    <a:lnTo>
                      <a:pt x="547" y="41"/>
                    </a:lnTo>
                    <a:lnTo>
                      <a:pt x="525" y="44"/>
                    </a:lnTo>
                    <a:lnTo>
                      <a:pt x="504" y="48"/>
                    </a:lnTo>
                    <a:lnTo>
                      <a:pt x="483" y="55"/>
                    </a:lnTo>
                    <a:lnTo>
                      <a:pt x="460" y="63"/>
                    </a:lnTo>
                    <a:lnTo>
                      <a:pt x="441" y="73"/>
                    </a:lnTo>
                    <a:lnTo>
                      <a:pt x="424" y="86"/>
                    </a:lnTo>
                    <a:lnTo>
                      <a:pt x="409" y="97"/>
                    </a:lnTo>
                    <a:lnTo>
                      <a:pt x="393" y="110"/>
                    </a:lnTo>
                    <a:lnTo>
                      <a:pt x="379" y="121"/>
                    </a:lnTo>
                    <a:lnTo>
                      <a:pt x="364" y="131"/>
                    </a:lnTo>
                    <a:lnTo>
                      <a:pt x="348" y="139"/>
                    </a:lnTo>
                    <a:lnTo>
                      <a:pt x="331" y="143"/>
                    </a:lnTo>
                    <a:lnTo>
                      <a:pt x="310" y="145"/>
                    </a:lnTo>
                    <a:lnTo>
                      <a:pt x="291" y="142"/>
                    </a:lnTo>
                    <a:lnTo>
                      <a:pt x="271" y="138"/>
                    </a:lnTo>
                    <a:lnTo>
                      <a:pt x="253" y="132"/>
                    </a:lnTo>
                    <a:lnTo>
                      <a:pt x="233" y="125"/>
                    </a:lnTo>
                    <a:lnTo>
                      <a:pt x="215" y="119"/>
                    </a:lnTo>
                    <a:lnTo>
                      <a:pt x="195" y="115"/>
                    </a:lnTo>
                    <a:lnTo>
                      <a:pt x="174" y="114"/>
                    </a:lnTo>
                    <a:lnTo>
                      <a:pt x="159" y="117"/>
                    </a:lnTo>
                    <a:lnTo>
                      <a:pt x="143" y="122"/>
                    </a:lnTo>
                    <a:lnTo>
                      <a:pt x="128" y="131"/>
                    </a:lnTo>
                    <a:lnTo>
                      <a:pt x="112" y="140"/>
                    </a:lnTo>
                    <a:lnTo>
                      <a:pt x="97" y="153"/>
                    </a:lnTo>
                    <a:lnTo>
                      <a:pt x="82" y="166"/>
                    </a:lnTo>
                    <a:lnTo>
                      <a:pt x="66" y="178"/>
                    </a:lnTo>
                    <a:lnTo>
                      <a:pt x="51" y="190"/>
                    </a:lnTo>
                    <a:lnTo>
                      <a:pt x="53" y="155"/>
                    </a:lnTo>
                    <a:lnTo>
                      <a:pt x="52" y="126"/>
                    </a:lnTo>
                    <a:lnTo>
                      <a:pt x="48" y="103"/>
                    </a:lnTo>
                    <a:lnTo>
                      <a:pt x="41" y="84"/>
                    </a:lnTo>
                    <a:lnTo>
                      <a:pt x="31" y="69"/>
                    </a:lnTo>
                    <a:lnTo>
                      <a:pt x="20" y="53"/>
                    </a:lnTo>
                    <a:lnTo>
                      <a:pt x="10" y="3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5046" y="843"/>
                <a:ext cx="295" cy="151"/>
              </a:xfrm>
              <a:custGeom>
                <a:avLst/>
                <a:gdLst>
                  <a:gd name="T0" fmla="*/ 59 w 589"/>
                  <a:gd name="T1" fmla="*/ 2 h 303"/>
                  <a:gd name="T2" fmla="*/ 100 w 589"/>
                  <a:gd name="T3" fmla="*/ 14 h 303"/>
                  <a:gd name="T4" fmla="*/ 133 w 589"/>
                  <a:gd name="T5" fmla="*/ 35 h 303"/>
                  <a:gd name="T6" fmla="*/ 161 w 589"/>
                  <a:gd name="T7" fmla="*/ 63 h 303"/>
                  <a:gd name="T8" fmla="*/ 187 w 589"/>
                  <a:gd name="T9" fmla="*/ 94 h 303"/>
                  <a:gd name="T10" fmla="*/ 213 w 589"/>
                  <a:gd name="T11" fmla="*/ 125 h 303"/>
                  <a:gd name="T12" fmla="*/ 243 w 589"/>
                  <a:gd name="T13" fmla="*/ 152 h 303"/>
                  <a:gd name="T14" fmla="*/ 279 w 589"/>
                  <a:gd name="T15" fmla="*/ 171 h 303"/>
                  <a:gd name="T16" fmla="*/ 316 w 589"/>
                  <a:gd name="T17" fmla="*/ 178 h 303"/>
                  <a:gd name="T18" fmla="*/ 338 w 589"/>
                  <a:gd name="T19" fmla="*/ 174 h 303"/>
                  <a:gd name="T20" fmla="*/ 361 w 589"/>
                  <a:gd name="T21" fmla="*/ 170 h 303"/>
                  <a:gd name="T22" fmla="*/ 390 w 589"/>
                  <a:gd name="T23" fmla="*/ 174 h 303"/>
                  <a:gd name="T24" fmla="*/ 438 w 589"/>
                  <a:gd name="T25" fmla="*/ 194 h 303"/>
                  <a:gd name="T26" fmla="*/ 483 w 589"/>
                  <a:gd name="T27" fmla="*/ 223 h 303"/>
                  <a:gd name="T28" fmla="*/ 522 w 589"/>
                  <a:gd name="T29" fmla="*/ 254 h 303"/>
                  <a:gd name="T30" fmla="*/ 564 w 589"/>
                  <a:gd name="T31" fmla="*/ 288 h 303"/>
                  <a:gd name="T32" fmla="*/ 568 w 589"/>
                  <a:gd name="T33" fmla="*/ 295 h 303"/>
                  <a:gd name="T34" fmla="*/ 529 w 589"/>
                  <a:gd name="T35" fmla="*/ 277 h 303"/>
                  <a:gd name="T36" fmla="*/ 488 w 589"/>
                  <a:gd name="T37" fmla="*/ 261 h 303"/>
                  <a:gd name="T38" fmla="*/ 446 w 589"/>
                  <a:gd name="T39" fmla="*/ 251 h 303"/>
                  <a:gd name="T40" fmla="*/ 401 w 589"/>
                  <a:gd name="T41" fmla="*/ 250 h 303"/>
                  <a:gd name="T42" fmla="*/ 361 w 589"/>
                  <a:gd name="T43" fmla="*/ 256 h 303"/>
                  <a:gd name="T44" fmla="*/ 323 w 589"/>
                  <a:gd name="T45" fmla="*/ 263 h 303"/>
                  <a:gd name="T46" fmla="*/ 288 w 589"/>
                  <a:gd name="T47" fmla="*/ 264 h 303"/>
                  <a:gd name="T48" fmla="*/ 251 w 589"/>
                  <a:gd name="T49" fmla="*/ 253 h 303"/>
                  <a:gd name="T50" fmla="*/ 219 w 589"/>
                  <a:gd name="T51" fmla="*/ 229 h 303"/>
                  <a:gd name="T52" fmla="*/ 192 w 589"/>
                  <a:gd name="T53" fmla="*/ 201 h 303"/>
                  <a:gd name="T54" fmla="*/ 163 w 589"/>
                  <a:gd name="T55" fmla="*/ 176 h 303"/>
                  <a:gd name="T56" fmla="*/ 131 w 589"/>
                  <a:gd name="T57" fmla="*/ 160 h 303"/>
                  <a:gd name="T58" fmla="*/ 95 w 589"/>
                  <a:gd name="T59" fmla="*/ 159 h 303"/>
                  <a:gd name="T60" fmla="*/ 58 w 589"/>
                  <a:gd name="T61" fmla="*/ 164 h 303"/>
                  <a:gd name="T62" fmla="*/ 18 w 589"/>
                  <a:gd name="T63" fmla="*/ 171 h 303"/>
                  <a:gd name="T64" fmla="*/ 20 w 589"/>
                  <a:gd name="T65" fmla="*/ 146 h 303"/>
                  <a:gd name="T66" fmla="*/ 37 w 589"/>
                  <a:gd name="T67" fmla="*/ 97 h 303"/>
                  <a:gd name="T68" fmla="*/ 38 w 589"/>
                  <a:gd name="T69" fmla="*/ 58 h 303"/>
                  <a:gd name="T70" fmla="*/ 34 w 589"/>
                  <a:gd name="T71" fmla="*/ 21 h 3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89"/>
                  <a:gd name="T109" fmla="*/ 0 h 303"/>
                  <a:gd name="T110" fmla="*/ 589 w 589"/>
                  <a:gd name="T111" fmla="*/ 303 h 3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89" h="303">
                    <a:moveTo>
                      <a:pt x="34" y="0"/>
                    </a:moveTo>
                    <a:lnTo>
                      <a:pt x="59" y="2"/>
                    </a:lnTo>
                    <a:lnTo>
                      <a:pt x="80" y="6"/>
                    </a:lnTo>
                    <a:lnTo>
                      <a:pt x="100" y="14"/>
                    </a:lnTo>
                    <a:lnTo>
                      <a:pt x="118" y="24"/>
                    </a:lnTo>
                    <a:lnTo>
                      <a:pt x="133" y="35"/>
                    </a:lnTo>
                    <a:lnTo>
                      <a:pt x="147" y="49"/>
                    </a:lnTo>
                    <a:lnTo>
                      <a:pt x="161" y="63"/>
                    </a:lnTo>
                    <a:lnTo>
                      <a:pt x="174" y="79"/>
                    </a:lnTo>
                    <a:lnTo>
                      <a:pt x="187" y="94"/>
                    </a:lnTo>
                    <a:lnTo>
                      <a:pt x="199" y="111"/>
                    </a:lnTo>
                    <a:lnTo>
                      <a:pt x="213" y="125"/>
                    </a:lnTo>
                    <a:lnTo>
                      <a:pt x="227" y="139"/>
                    </a:lnTo>
                    <a:lnTo>
                      <a:pt x="243" y="152"/>
                    </a:lnTo>
                    <a:lnTo>
                      <a:pt x="261" y="163"/>
                    </a:lnTo>
                    <a:lnTo>
                      <a:pt x="279" y="171"/>
                    </a:lnTo>
                    <a:lnTo>
                      <a:pt x="302" y="177"/>
                    </a:lnTo>
                    <a:lnTo>
                      <a:pt x="316" y="178"/>
                    </a:lnTo>
                    <a:lnTo>
                      <a:pt x="328" y="177"/>
                    </a:lnTo>
                    <a:lnTo>
                      <a:pt x="338" y="174"/>
                    </a:lnTo>
                    <a:lnTo>
                      <a:pt x="349" y="173"/>
                    </a:lnTo>
                    <a:lnTo>
                      <a:pt x="361" y="170"/>
                    </a:lnTo>
                    <a:lnTo>
                      <a:pt x="373" y="171"/>
                    </a:lnTo>
                    <a:lnTo>
                      <a:pt x="390" y="174"/>
                    </a:lnTo>
                    <a:lnTo>
                      <a:pt x="411" y="181"/>
                    </a:lnTo>
                    <a:lnTo>
                      <a:pt x="438" y="194"/>
                    </a:lnTo>
                    <a:lnTo>
                      <a:pt x="462" y="208"/>
                    </a:lnTo>
                    <a:lnTo>
                      <a:pt x="483" y="223"/>
                    </a:lnTo>
                    <a:lnTo>
                      <a:pt x="502" y="239"/>
                    </a:lnTo>
                    <a:lnTo>
                      <a:pt x="522" y="254"/>
                    </a:lnTo>
                    <a:lnTo>
                      <a:pt x="542" y="271"/>
                    </a:lnTo>
                    <a:lnTo>
                      <a:pt x="564" y="288"/>
                    </a:lnTo>
                    <a:lnTo>
                      <a:pt x="589" y="303"/>
                    </a:lnTo>
                    <a:lnTo>
                      <a:pt x="568" y="295"/>
                    </a:lnTo>
                    <a:lnTo>
                      <a:pt x="549" y="287"/>
                    </a:lnTo>
                    <a:lnTo>
                      <a:pt x="529" y="277"/>
                    </a:lnTo>
                    <a:lnTo>
                      <a:pt x="509" y="270"/>
                    </a:lnTo>
                    <a:lnTo>
                      <a:pt x="488" y="261"/>
                    </a:lnTo>
                    <a:lnTo>
                      <a:pt x="467" y="256"/>
                    </a:lnTo>
                    <a:lnTo>
                      <a:pt x="446" y="251"/>
                    </a:lnTo>
                    <a:lnTo>
                      <a:pt x="422" y="249"/>
                    </a:lnTo>
                    <a:lnTo>
                      <a:pt x="401" y="250"/>
                    </a:lnTo>
                    <a:lnTo>
                      <a:pt x="380" y="251"/>
                    </a:lnTo>
                    <a:lnTo>
                      <a:pt x="361" y="256"/>
                    </a:lnTo>
                    <a:lnTo>
                      <a:pt x="341" y="260"/>
                    </a:lnTo>
                    <a:lnTo>
                      <a:pt x="323" y="263"/>
                    </a:lnTo>
                    <a:lnTo>
                      <a:pt x="305" y="265"/>
                    </a:lnTo>
                    <a:lnTo>
                      <a:pt x="288" y="264"/>
                    </a:lnTo>
                    <a:lnTo>
                      <a:pt x="271" y="261"/>
                    </a:lnTo>
                    <a:lnTo>
                      <a:pt x="251" y="253"/>
                    </a:lnTo>
                    <a:lnTo>
                      <a:pt x="234" y="242"/>
                    </a:lnTo>
                    <a:lnTo>
                      <a:pt x="219" y="229"/>
                    </a:lnTo>
                    <a:lnTo>
                      <a:pt x="206" y="215"/>
                    </a:lnTo>
                    <a:lnTo>
                      <a:pt x="192" y="201"/>
                    </a:lnTo>
                    <a:lnTo>
                      <a:pt x="178" y="188"/>
                    </a:lnTo>
                    <a:lnTo>
                      <a:pt x="163" y="176"/>
                    </a:lnTo>
                    <a:lnTo>
                      <a:pt x="145" y="164"/>
                    </a:lnTo>
                    <a:lnTo>
                      <a:pt x="131" y="160"/>
                    </a:lnTo>
                    <a:lnTo>
                      <a:pt x="114" y="157"/>
                    </a:lnTo>
                    <a:lnTo>
                      <a:pt x="95" y="159"/>
                    </a:lnTo>
                    <a:lnTo>
                      <a:pt x="77" y="160"/>
                    </a:lnTo>
                    <a:lnTo>
                      <a:pt x="58" y="164"/>
                    </a:lnTo>
                    <a:lnTo>
                      <a:pt x="38" y="169"/>
                    </a:lnTo>
                    <a:lnTo>
                      <a:pt x="18" y="171"/>
                    </a:lnTo>
                    <a:lnTo>
                      <a:pt x="0" y="176"/>
                    </a:lnTo>
                    <a:lnTo>
                      <a:pt x="20" y="146"/>
                    </a:lnTo>
                    <a:lnTo>
                      <a:pt x="31" y="119"/>
                    </a:lnTo>
                    <a:lnTo>
                      <a:pt x="37" y="97"/>
                    </a:lnTo>
                    <a:lnTo>
                      <a:pt x="38" y="77"/>
                    </a:lnTo>
                    <a:lnTo>
                      <a:pt x="38" y="58"/>
                    </a:lnTo>
                    <a:lnTo>
                      <a:pt x="35" y="39"/>
                    </a:lnTo>
                    <a:lnTo>
                      <a:pt x="34" y="2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4975" y="949"/>
                <a:ext cx="212" cy="278"/>
              </a:xfrm>
              <a:custGeom>
                <a:avLst/>
                <a:gdLst>
                  <a:gd name="T0" fmla="*/ 160 w 424"/>
                  <a:gd name="T1" fmla="*/ 31 h 558"/>
                  <a:gd name="T2" fmla="*/ 193 w 424"/>
                  <a:gd name="T3" fmla="*/ 104 h 558"/>
                  <a:gd name="T4" fmla="*/ 204 w 424"/>
                  <a:gd name="T5" fmla="*/ 184 h 558"/>
                  <a:gd name="T6" fmla="*/ 226 w 424"/>
                  <a:gd name="T7" fmla="*/ 261 h 558"/>
                  <a:gd name="T8" fmla="*/ 264 w 424"/>
                  <a:gd name="T9" fmla="*/ 303 h 558"/>
                  <a:gd name="T10" fmla="*/ 285 w 424"/>
                  <a:gd name="T11" fmla="*/ 313 h 558"/>
                  <a:gd name="T12" fmla="*/ 306 w 424"/>
                  <a:gd name="T13" fmla="*/ 322 h 558"/>
                  <a:gd name="T14" fmla="*/ 329 w 424"/>
                  <a:gd name="T15" fmla="*/ 341 h 558"/>
                  <a:gd name="T16" fmla="*/ 358 w 424"/>
                  <a:gd name="T17" fmla="*/ 383 h 558"/>
                  <a:gd name="T18" fmla="*/ 379 w 424"/>
                  <a:gd name="T19" fmla="*/ 431 h 558"/>
                  <a:gd name="T20" fmla="*/ 395 w 424"/>
                  <a:gd name="T21" fmla="*/ 480 h 558"/>
                  <a:gd name="T22" fmla="*/ 413 w 424"/>
                  <a:gd name="T23" fmla="*/ 531 h 558"/>
                  <a:gd name="T24" fmla="*/ 411 w 424"/>
                  <a:gd name="T25" fmla="*/ 539 h 558"/>
                  <a:gd name="T26" fmla="*/ 389 w 424"/>
                  <a:gd name="T27" fmla="*/ 503 h 558"/>
                  <a:gd name="T28" fmla="*/ 364 w 424"/>
                  <a:gd name="T29" fmla="*/ 468 h 558"/>
                  <a:gd name="T30" fmla="*/ 333 w 424"/>
                  <a:gd name="T31" fmla="*/ 435 h 558"/>
                  <a:gd name="T32" fmla="*/ 296 w 424"/>
                  <a:gd name="T33" fmla="*/ 410 h 558"/>
                  <a:gd name="T34" fmla="*/ 259 w 424"/>
                  <a:gd name="T35" fmla="*/ 393 h 558"/>
                  <a:gd name="T36" fmla="*/ 223 w 424"/>
                  <a:gd name="T37" fmla="*/ 379 h 558"/>
                  <a:gd name="T38" fmla="*/ 194 w 424"/>
                  <a:gd name="T39" fmla="*/ 361 h 558"/>
                  <a:gd name="T40" fmla="*/ 170 w 424"/>
                  <a:gd name="T41" fmla="*/ 331 h 558"/>
                  <a:gd name="T42" fmla="*/ 156 w 424"/>
                  <a:gd name="T43" fmla="*/ 294 h 558"/>
                  <a:gd name="T44" fmla="*/ 148 w 424"/>
                  <a:gd name="T45" fmla="*/ 256 h 558"/>
                  <a:gd name="T46" fmla="*/ 136 w 424"/>
                  <a:gd name="T47" fmla="*/ 218 h 558"/>
                  <a:gd name="T48" fmla="*/ 118 w 424"/>
                  <a:gd name="T49" fmla="*/ 187 h 558"/>
                  <a:gd name="T50" fmla="*/ 90 w 424"/>
                  <a:gd name="T51" fmla="*/ 167 h 558"/>
                  <a:gd name="T52" fmla="*/ 55 w 424"/>
                  <a:gd name="T53" fmla="*/ 150 h 558"/>
                  <a:gd name="T54" fmla="*/ 17 w 424"/>
                  <a:gd name="T55" fmla="*/ 136 h 558"/>
                  <a:gd name="T56" fmla="*/ 33 w 424"/>
                  <a:gd name="T57" fmla="*/ 114 h 558"/>
                  <a:gd name="T58" fmla="*/ 73 w 424"/>
                  <a:gd name="T59" fmla="*/ 83 h 558"/>
                  <a:gd name="T60" fmla="*/ 96 w 424"/>
                  <a:gd name="T61" fmla="*/ 51 h 558"/>
                  <a:gd name="T62" fmla="*/ 113 w 424"/>
                  <a:gd name="T63" fmla="*/ 17 h 5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4"/>
                  <a:gd name="T97" fmla="*/ 0 h 558"/>
                  <a:gd name="T98" fmla="*/ 424 w 424"/>
                  <a:gd name="T99" fmla="*/ 558 h 5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4" h="558">
                    <a:moveTo>
                      <a:pt x="124" y="0"/>
                    </a:moveTo>
                    <a:lnTo>
                      <a:pt x="160" y="31"/>
                    </a:lnTo>
                    <a:lnTo>
                      <a:pt x="181" y="66"/>
                    </a:lnTo>
                    <a:lnTo>
                      <a:pt x="193" y="104"/>
                    </a:lnTo>
                    <a:lnTo>
                      <a:pt x="200" y="143"/>
                    </a:lnTo>
                    <a:lnTo>
                      <a:pt x="204" y="184"/>
                    </a:lnTo>
                    <a:lnTo>
                      <a:pt x="211" y="223"/>
                    </a:lnTo>
                    <a:lnTo>
                      <a:pt x="226" y="261"/>
                    </a:lnTo>
                    <a:lnTo>
                      <a:pt x="253" y="295"/>
                    </a:lnTo>
                    <a:lnTo>
                      <a:pt x="264" y="303"/>
                    </a:lnTo>
                    <a:lnTo>
                      <a:pt x="274" y="309"/>
                    </a:lnTo>
                    <a:lnTo>
                      <a:pt x="285" y="313"/>
                    </a:lnTo>
                    <a:lnTo>
                      <a:pt x="295" y="317"/>
                    </a:lnTo>
                    <a:lnTo>
                      <a:pt x="306" y="322"/>
                    </a:lnTo>
                    <a:lnTo>
                      <a:pt x="317" y="329"/>
                    </a:lnTo>
                    <a:lnTo>
                      <a:pt x="329" y="341"/>
                    </a:lnTo>
                    <a:lnTo>
                      <a:pt x="343" y="358"/>
                    </a:lnTo>
                    <a:lnTo>
                      <a:pt x="358" y="383"/>
                    </a:lnTo>
                    <a:lnTo>
                      <a:pt x="369" y="407"/>
                    </a:lnTo>
                    <a:lnTo>
                      <a:pt x="379" y="431"/>
                    </a:lnTo>
                    <a:lnTo>
                      <a:pt x="388" y="455"/>
                    </a:lnTo>
                    <a:lnTo>
                      <a:pt x="395" y="480"/>
                    </a:lnTo>
                    <a:lnTo>
                      <a:pt x="403" y="504"/>
                    </a:lnTo>
                    <a:lnTo>
                      <a:pt x="413" y="531"/>
                    </a:lnTo>
                    <a:lnTo>
                      <a:pt x="424" y="558"/>
                    </a:lnTo>
                    <a:lnTo>
                      <a:pt x="411" y="539"/>
                    </a:lnTo>
                    <a:lnTo>
                      <a:pt x="400" y="521"/>
                    </a:lnTo>
                    <a:lnTo>
                      <a:pt x="389" y="503"/>
                    </a:lnTo>
                    <a:lnTo>
                      <a:pt x="376" y="484"/>
                    </a:lnTo>
                    <a:lnTo>
                      <a:pt x="364" y="468"/>
                    </a:lnTo>
                    <a:lnTo>
                      <a:pt x="348" y="452"/>
                    </a:lnTo>
                    <a:lnTo>
                      <a:pt x="333" y="435"/>
                    </a:lnTo>
                    <a:lnTo>
                      <a:pt x="315" y="421"/>
                    </a:lnTo>
                    <a:lnTo>
                      <a:pt x="296" y="410"/>
                    </a:lnTo>
                    <a:lnTo>
                      <a:pt x="277" y="400"/>
                    </a:lnTo>
                    <a:lnTo>
                      <a:pt x="259" y="393"/>
                    </a:lnTo>
                    <a:lnTo>
                      <a:pt x="240" y="386"/>
                    </a:lnTo>
                    <a:lnTo>
                      <a:pt x="223" y="379"/>
                    </a:lnTo>
                    <a:lnTo>
                      <a:pt x="208" y="371"/>
                    </a:lnTo>
                    <a:lnTo>
                      <a:pt x="194" y="361"/>
                    </a:lnTo>
                    <a:lnTo>
                      <a:pt x="181" y="348"/>
                    </a:lnTo>
                    <a:lnTo>
                      <a:pt x="170" y="331"/>
                    </a:lnTo>
                    <a:lnTo>
                      <a:pt x="162" y="313"/>
                    </a:lnTo>
                    <a:lnTo>
                      <a:pt x="156" y="294"/>
                    </a:lnTo>
                    <a:lnTo>
                      <a:pt x="152" y="275"/>
                    </a:lnTo>
                    <a:lnTo>
                      <a:pt x="148" y="256"/>
                    </a:lnTo>
                    <a:lnTo>
                      <a:pt x="143" y="236"/>
                    </a:lnTo>
                    <a:lnTo>
                      <a:pt x="136" y="218"/>
                    </a:lnTo>
                    <a:lnTo>
                      <a:pt x="128" y="199"/>
                    </a:lnTo>
                    <a:lnTo>
                      <a:pt x="118" y="187"/>
                    </a:lnTo>
                    <a:lnTo>
                      <a:pt x="106" y="177"/>
                    </a:lnTo>
                    <a:lnTo>
                      <a:pt x="90" y="167"/>
                    </a:lnTo>
                    <a:lnTo>
                      <a:pt x="73" y="159"/>
                    </a:lnTo>
                    <a:lnTo>
                      <a:pt x="55" y="150"/>
                    </a:lnTo>
                    <a:lnTo>
                      <a:pt x="37" y="143"/>
                    </a:lnTo>
                    <a:lnTo>
                      <a:pt x="17" y="136"/>
                    </a:lnTo>
                    <a:lnTo>
                      <a:pt x="0" y="129"/>
                    </a:lnTo>
                    <a:lnTo>
                      <a:pt x="33" y="114"/>
                    </a:lnTo>
                    <a:lnTo>
                      <a:pt x="56" y="98"/>
                    </a:lnTo>
                    <a:lnTo>
                      <a:pt x="73" y="83"/>
                    </a:lnTo>
                    <a:lnTo>
                      <a:pt x="86" y="68"/>
                    </a:lnTo>
                    <a:lnTo>
                      <a:pt x="96" y="51"/>
                    </a:lnTo>
                    <a:lnTo>
                      <a:pt x="104" y="34"/>
                    </a:lnTo>
                    <a:lnTo>
                      <a:pt x="113" y="17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876" y="1028"/>
                <a:ext cx="94" cy="316"/>
              </a:xfrm>
              <a:custGeom>
                <a:avLst/>
                <a:gdLst>
                  <a:gd name="T0" fmla="*/ 171 w 188"/>
                  <a:gd name="T1" fmla="*/ 0 h 633"/>
                  <a:gd name="T2" fmla="*/ 187 w 188"/>
                  <a:gd name="T3" fmla="*/ 45 h 633"/>
                  <a:gd name="T4" fmla="*/ 188 w 188"/>
                  <a:gd name="T5" fmla="*/ 85 h 633"/>
                  <a:gd name="T6" fmla="*/ 180 w 188"/>
                  <a:gd name="T7" fmla="*/ 123 h 633"/>
                  <a:gd name="T8" fmla="*/ 164 w 188"/>
                  <a:gd name="T9" fmla="*/ 161 h 633"/>
                  <a:gd name="T10" fmla="*/ 147 w 188"/>
                  <a:gd name="T11" fmla="*/ 198 h 633"/>
                  <a:gd name="T12" fmla="*/ 135 w 188"/>
                  <a:gd name="T13" fmla="*/ 236 h 633"/>
                  <a:gd name="T14" fmla="*/ 129 w 188"/>
                  <a:gd name="T15" fmla="*/ 275 h 633"/>
                  <a:gd name="T16" fmla="*/ 135 w 188"/>
                  <a:gd name="T17" fmla="*/ 318 h 633"/>
                  <a:gd name="T18" fmla="*/ 140 w 188"/>
                  <a:gd name="T19" fmla="*/ 331 h 633"/>
                  <a:gd name="T20" fmla="*/ 146 w 188"/>
                  <a:gd name="T21" fmla="*/ 342 h 633"/>
                  <a:gd name="T22" fmla="*/ 153 w 188"/>
                  <a:gd name="T23" fmla="*/ 351 h 633"/>
                  <a:gd name="T24" fmla="*/ 160 w 188"/>
                  <a:gd name="T25" fmla="*/ 359 h 633"/>
                  <a:gd name="T26" fmla="*/ 167 w 188"/>
                  <a:gd name="T27" fmla="*/ 369 h 633"/>
                  <a:gd name="T28" fmla="*/ 173 w 188"/>
                  <a:gd name="T29" fmla="*/ 380 h 633"/>
                  <a:gd name="T30" fmla="*/ 178 w 188"/>
                  <a:gd name="T31" fmla="*/ 397 h 633"/>
                  <a:gd name="T32" fmla="*/ 181 w 188"/>
                  <a:gd name="T33" fmla="*/ 418 h 633"/>
                  <a:gd name="T34" fmla="*/ 180 w 188"/>
                  <a:gd name="T35" fmla="*/ 474 h 633"/>
                  <a:gd name="T36" fmla="*/ 171 w 188"/>
                  <a:gd name="T37" fmla="*/ 525 h 633"/>
                  <a:gd name="T38" fmla="*/ 160 w 188"/>
                  <a:gd name="T39" fmla="*/ 575 h 633"/>
                  <a:gd name="T40" fmla="*/ 153 w 188"/>
                  <a:gd name="T41" fmla="*/ 633 h 633"/>
                  <a:gd name="T42" fmla="*/ 150 w 188"/>
                  <a:gd name="T43" fmla="*/ 588 h 633"/>
                  <a:gd name="T44" fmla="*/ 147 w 188"/>
                  <a:gd name="T45" fmla="*/ 546 h 633"/>
                  <a:gd name="T46" fmla="*/ 140 w 188"/>
                  <a:gd name="T47" fmla="*/ 502 h 633"/>
                  <a:gd name="T48" fmla="*/ 125 w 188"/>
                  <a:gd name="T49" fmla="*/ 459 h 633"/>
                  <a:gd name="T50" fmla="*/ 115 w 188"/>
                  <a:gd name="T51" fmla="*/ 439 h 633"/>
                  <a:gd name="T52" fmla="*/ 104 w 188"/>
                  <a:gd name="T53" fmla="*/ 422 h 633"/>
                  <a:gd name="T54" fmla="*/ 91 w 188"/>
                  <a:gd name="T55" fmla="*/ 407 h 633"/>
                  <a:gd name="T56" fmla="*/ 80 w 188"/>
                  <a:gd name="T57" fmla="*/ 391 h 633"/>
                  <a:gd name="T58" fmla="*/ 69 w 188"/>
                  <a:gd name="T59" fmla="*/ 377 h 633"/>
                  <a:gd name="T60" fmla="*/ 59 w 188"/>
                  <a:gd name="T61" fmla="*/ 362 h 633"/>
                  <a:gd name="T62" fmla="*/ 51 w 188"/>
                  <a:gd name="T63" fmla="*/ 347 h 633"/>
                  <a:gd name="T64" fmla="*/ 46 w 188"/>
                  <a:gd name="T65" fmla="*/ 330 h 633"/>
                  <a:gd name="T66" fmla="*/ 46 w 188"/>
                  <a:gd name="T67" fmla="*/ 289 h 633"/>
                  <a:gd name="T68" fmla="*/ 58 w 188"/>
                  <a:gd name="T69" fmla="*/ 251 h 633"/>
                  <a:gd name="T70" fmla="*/ 69 w 188"/>
                  <a:gd name="T71" fmla="*/ 213 h 633"/>
                  <a:gd name="T72" fmla="*/ 74 w 188"/>
                  <a:gd name="T73" fmla="*/ 174 h 633"/>
                  <a:gd name="T74" fmla="*/ 73 w 188"/>
                  <a:gd name="T75" fmla="*/ 158 h 633"/>
                  <a:gd name="T76" fmla="*/ 67 w 188"/>
                  <a:gd name="T77" fmla="*/ 143 h 633"/>
                  <a:gd name="T78" fmla="*/ 59 w 188"/>
                  <a:gd name="T79" fmla="*/ 126 h 633"/>
                  <a:gd name="T80" fmla="*/ 48 w 188"/>
                  <a:gd name="T81" fmla="*/ 111 h 633"/>
                  <a:gd name="T82" fmla="*/ 37 w 188"/>
                  <a:gd name="T83" fmla="*/ 95 h 633"/>
                  <a:gd name="T84" fmla="*/ 24 w 188"/>
                  <a:gd name="T85" fmla="*/ 80 h 633"/>
                  <a:gd name="T86" fmla="*/ 11 w 188"/>
                  <a:gd name="T87" fmla="*/ 64 h 633"/>
                  <a:gd name="T88" fmla="*/ 0 w 188"/>
                  <a:gd name="T89" fmla="*/ 49 h 633"/>
                  <a:gd name="T90" fmla="*/ 35 w 188"/>
                  <a:gd name="T91" fmla="*/ 53 h 633"/>
                  <a:gd name="T92" fmla="*/ 63 w 188"/>
                  <a:gd name="T93" fmla="*/ 52 h 633"/>
                  <a:gd name="T94" fmla="*/ 86 w 188"/>
                  <a:gd name="T95" fmla="*/ 46 h 633"/>
                  <a:gd name="T96" fmla="*/ 105 w 188"/>
                  <a:gd name="T97" fmla="*/ 39 h 633"/>
                  <a:gd name="T98" fmla="*/ 121 w 188"/>
                  <a:gd name="T99" fmla="*/ 29 h 633"/>
                  <a:gd name="T100" fmla="*/ 136 w 188"/>
                  <a:gd name="T101" fmla="*/ 19 h 633"/>
                  <a:gd name="T102" fmla="*/ 153 w 188"/>
                  <a:gd name="T103" fmla="*/ 10 h 633"/>
                  <a:gd name="T104" fmla="*/ 171 w 188"/>
                  <a:gd name="T105" fmla="*/ 0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8"/>
                  <a:gd name="T160" fmla="*/ 0 h 633"/>
                  <a:gd name="T161" fmla="*/ 188 w 188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8" h="633">
                    <a:moveTo>
                      <a:pt x="171" y="0"/>
                    </a:moveTo>
                    <a:lnTo>
                      <a:pt x="187" y="45"/>
                    </a:lnTo>
                    <a:lnTo>
                      <a:pt x="188" y="85"/>
                    </a:lnTo>
                    <a:lnTo>
                      <a:pt x="180" y="123"/>
                    </a:lnTo>
                    <a:lnTo>
                      <a:pt x="164" y="161"/>
                    </a:lnTo>
                    <a:lnTo>
                      <a:pt x="147" y="198"/>
                    </a:lnTo>
                    <a:lnTo>
                      <a:pt x="135" y="236"/>
                    </a:lnTo>
                    <a:lnTo>
                      <a:pt x="129" y="275"/>
                    </a:lnTo>
                    <a:lnTo>
                      <a:pt x="135" y="318"/>
                    </a:lnTo>
                    <a:lnTo>
                      <a:pt x="140" y="331"/>
                    </a:lnTo>
                    <a:lnTo>
                      <a:pt x="146" y="342"/>
                    </a:lnTo>
                    <a:lnTo>
                      <a:pt x="153" y="351"/>
                    </a:lnTo>
                    <a:lnTo>
                      <a:pt x="160" y="359"/>
                    </a:lnTo>
                    <a:lnTo>
                      <a:pt x="167" y="369"/>
                    </a:lnTo>
                    <a:lnTo>
                      <a:pt x="173" y="380"/>
                    </a:lnTo>
                    <a:lnTo>
                      <a:pt x="178" y="397"/>
                    </a:lnTo>
                    <a:lnTo>
                      <a:pt x="181" y="418"/>
                    </a:lnTo>
                    <a:lnTo>
                      <a:pt x="180" y="474"/>
                    </a:lnTo>
                    <a:lnTo>
                      <a:pt x="171" y="525"/>
                    </a:lnTo>
                    <a:lnTo>
                      <a:pt x="160" y="575"/>
                    </a:lnTo>
                    <a:lnTo>
                      <a:pt x="153" y="633"/>
                    </a:lnTo>
                    <a:lnTo>
                      <a:pt x="150" y="588"/>
                    </a:lnTo>
                    <a:lnTo>
                      <a:pt x="147" y="546"/>
                    </a:lnTo>
                    <a:lnTo>
                      <a:pt x="140" y="502"/>
                    </a:lnTo>
                    <a:lnTo>
                      <a:pt x="125" y="459"/>
                    </a:lnTo>
                    <a:lnTo>
                      <a:pt x="115" y="439"/>
                    </a:lnTo>
                    <a:lnTo>
                      <a:pt x="104" y="422"/>
                    </a:lnTo>
                    <a:lnTo>
                      <a:pt x="91" y="407"/>
                    </a:lnTo>
                    <a:lnTo>
                      <a:pt x="80" y="391"/>
                    </a:lnTo>
                    <a:lnTo>
                      <a:pt x="69" y="377"/>
                    </a:lnTo>
                    <a:lnTo>
                      <a:pt x="59" y="362"/>
                    </a:lnTo>
                    <a:lnTo>
                      <a:pt x="51" y="347"/>
                    </a:lnTo>
                    <a:lnTo>
                      <a:pt x="46" y="330"/>
                    </a:lnTo>
                    <a:lnTo>
                      <a:pt x="46" y="289"/>
                    </a:lnTo>
                    <a:lnTo>
                      <a:pt x="58" y="251"/>
                    </a:lnTo>
                    <a:lnTo>
                      <a:pt x="69" y="213"/>
                    </a:lnTo>
                    <a:lnTo>
                      <a:pt x="74" y="174"/>
                    </a:lnTo>
                    <a:lnTo>
                      <a:pt x="73" y="158"/>
                    </a:lnTo>
                    <a:lnTo>
                      <a:pt x="67" y="143"/>
                    </a:lnTo>
                    <a:lnTo>
                      <a:pt x="59" y="126"/>
                    </a:lnTo>
                    <a:lnTo>
                      <a:pt x="48" y="111"/>
                    </a:lnTo>
                    <a:lnTo>
                      <a:pt x="37" y="95"/>
                    </a:lnTo>
                    <a:lnTo>
                      <a:pt x="24" y="80"/>
                    </a:lnTo>
                    <a:lnTo>
                      <a:pt x="11" y="64"/>
                    </a:lnTo>
                    <a:lnTo>
                      <a:pt x="0" y="49"/>
                    </a:lnTo>
                    <a:lnTo>
                      <a:pt x="35" y="53"/>
                    </a:lnTo>
                    <a:lnTo>
                      <a:pt x="63" y="52"/>
                    </a:lnTo>
                    <a:lnTo>
                      <a:pt x="86" y="46"/>
                    </a:lnTo>
                    <a:lnTo>
                      <a:pt x="105" y="39"/>
                    </a:lnTo>
                    <a:lnTo>
                      <a:pt x="121" y="29"/>
                    </a:lnTo>
                    <a:lnTo>
                      <a:pt x="136" y="19"/>
                    </a:lnTo>
                    <a:lnTo>
                      <a:pt x="153" y="1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4729" y="1048"/>
                <a:ext cx="131" cy="298"/>
              </a:xfrm>
              <a:custGeom>
                <a:avLst/>
                <a:gdLst>
                  <a:gd name="T0" fmla="*/ 262 w 262"/>
                  <a:gd name="T1" fmla="*/ 21 h 597"/>
                  <a:gd name="T2" fmla="*/ 259 w 262"/>
                  <a:gd name="T3" fmla="*/ 69 h 597"/>
                  <a:gd name="T4" fmla="*/ 245 w 262"/>
                  <a:gd name="T5" fmla="*/ 107 h 597"/>
                  <a:gd name="T6" fmla="*/ 221 w 262"/>
                  <a:gd name="T7" fmla="*/ 139 h 597"/>
                  <a:gd name="T8" fmla="*/ 193 w 262"/>
                  <a:gd name="T9" fmla="*/ 167 h 597"/>
                  <a:gd name="T10" fmla="*/ 164 w 262"/>
                  <a:gd name="T11" fmla="*/ 195 h 597"/>
                  <a:gd name="T12" fmla="*/ 137 w 262"/>
                  <a:gd name="T13" fmla="*/ 225 h 597"/>
                  <a:gd name="T14" fmla="*/ 116 w 262"/>
                  <a:gd name="T15" fmla="*/ 260 h 597"/>
                  <a:gd name="T16" fmla="*/ 105 w 262"/>
                  <a:gd name="T17" fmla="*/ 302 h 597"/>
                  <a:gd name="T18" fmla="*/ 106 w 262"/>
                  <a:gd name="T19" fmla="*/ 329 h 597"/>
                  <a:gd name="T20" fmla="*/ 113 w 262"/>
                  <a:gd name="T21" fmla="*/ 348 h 597"/>
                  <a:gd name="T22" fmla="*/ 116 w 262"/>
                  <a:gd name="T23" fmla="*/ 374 h 597"/>
                  <a:gd name="T24" fmla="*/ 108 w 262"/>
                  <a:gd name="T25" fmla="*/ 411 h 597"/>
                  <a:gd name="T26" fmla="*/ 98 w 262"/>
                  <a:gd name="T27" fmla="*/ 440 h 597"/>
                  <a:gd name="T28" fmla="*/ 85 w 262"/>
                  <a:gd name="T29" fmla="*/ 463 h 597"/>
                  <a:gd name="T30" fmla="*/ 73 w 262"/>
                  <a:gd name="T31" fmla="*/ 486 h 597"/>
                  <a:gd name="T32" fmla="*/ 59 w 262"/>
                  <a:gd name="T33" fmla="*/ 506 h 597"/>
                  <a:gd name="T34" fmla="*/ 43 w 262"/>
                  <a:gd name="T35" fmla="*/ 527 h 597"/>
                  <a:gd name="T36" fmla="*/ 28 w 262"/>
                  <a:gd name="T37" fmla="*/ 548 h 597"/>
                  <a:gd name="T38" fmla="*/ 14 w 262"/>
                  <a:gd name="T39" fmla="*/ 572 h 597"/>
                  <a:gd name="T40" fmla="*/ 0 w 262"/>
                  <a:gd name="T41" fmla="*/ 597 h 597"/>
                  <a:gd name="T42" fmla="*/ 7 w 262"/>
                  <a:gd name="T43" fmla="*/ 576 h 597"/>
                  <a:gd name="T44" fmla="*/ 14 w 262"/>
                  <a:gd name="T45" fmla="*/ 556 h 597"/>
                  <a:gd name="T46" fmla="*/ 21 w 262"/>
                  <a:gd name="T47" fmla="*/ 535 h 597"/>
                  <a:gd name="T48" fmla="*/ 28 w 262"/>
                  <a:gd name="T49" fmla="*/ 515 h 597"/>
                  <a:gd name="T50" fmla="*/ 33 w 262"/>
                  <a:gd name="T51" fmla="*/ 494 h 597"/>
                  <a:gd name="T52" fmla="*/ 39 w 262"/>
                  <a:gd name="T53" fmla="*/ 473 h 597"/>
                  <a:gd name="T54" fmla="*/ 42 w 262"/>
                  <a:gd name="T55" fmla="*/ 451 h 597"/>
                  <a:gd name="T56" fmla="*/ 42 w 262"/>
                  <a:gd name="T57" fmla="*/ 427 h 597"/>
                  <a:gd name="T58" fmla="*/ 36 w 262"/>
                  <a:gd name="T59" fmla="*/ 385 h 597"/>
                  <a:gd name="T60" fmla="*/ 25 w 262"/>
                  <a:gd name="T61" fmla="*/ 347 h 597"/>
                  <a:gd name="T62" fmla="*/ 18 w 262"/>
                  <a:gd name="T63" fmla="*/ 312 h 597"/>
                  <a:gd name="T64" fmla="*/ 19 w 262"/>
                  <a:gd name="T65" fmla="*/ 277 h 597"/>
                  <a:gd name="T66" fmla="*/ 26 w 262"/>
                  <a:gd name="T67" fmla="*/ 257 h 597"/>
                  <a:gd name="T68" fmla="*/ 36 w 262"/>
                  <a:gd name="T69" fmla="*/ 240 h 597"/>
                  <a:gd name="T70" fmla="*/ 47 w 262"/>
                  <a:gd name="T71" fmla="*/ 223 h 597"/>
                  <a:gd name="T72" fmla="*/ 60 w 262"/>
                  <a:gd name="T73" fmla="*/ 209 h 597"/>
                  <a:gd name="T74" fmla="*/ 73 w 262"/>
                  <a:gd name="T75" fmla="*/ 194 h 597"/>
                  <a:gd name="T76" fmla="*/ 85 w 262"/>
                  <a:gd name="T77" fmla="*/ 180 h 597"/>
                  <a:gd name="T78" fmla="*/ 97 w 262"/>
                  <a:gd name="T79" fmla="*/ 163 h 597"/>
                  <a:gd name="T80" fmla="*/ 106 w 262"/>
                  <a:gd name="T81" fmla="*/ 145 h 597"/>
                  <a:gd name="T82" fmla="*/ 112 w 262"/>
                  <a:gd name="T83" fmla="*/ 114 h 597"/>
                  <a:gd name="T84" fmla="*/ 106 w 262"/>
                  <a:gd name="T85" fmla="*/ 76 h 597"/>
                  <a:gd name="T86" fmla="*/ 97 w 262"/>
                  <a:gd name="T87" fmla="*/ 38 h 597"/>
                  <a:gd name="T88" fmla="*/ 87 w 262"/>
                  <a:gd name="T89" fmla="*/ 0 h 597"/>
                  <a:gd name="T90" fmla="*/ 118 w 262"/>
                  <a:gd name="T91" fmla="*/ 17 h 597"/>
                  <a:gd name="T92" fmla="*/ 144 w 262"/>
                  <a:gd name="T93" fmla="*/ 27 h 597"/>
                  <a:gd name="T94" fmla="*/ 167 w 262"/>
                  <a:gd name="T95" fmla="*/ 31 h 597"/>
                  <a:gd name="T96" fmla="*/ 186 w 262"/>
                  <a:gd name="T97" fmla="*/ 31 h 597"/>
                  <a:gd name="T98" fmla="*/ 205 w 262"/>
                  <a:gd name="T99" fmla="*/ 30 h 597"/>
                  <a:gd name="T100" fmla="*/ 223 w 262"/>
                  <a:gd name="T101" fmla="*/ 25 h 597"/>
                  <a:gd name="T102" fmla="*/ 241 w 262"/>
                  <a:gd name="T103" fmla="*/ 23 h 597"/>
                  <a:gd name="T104" fmla="*/ 262 w 262"/>
                  <a:gd name="T105" fmla="*/ 21 h 5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2"/>
                  <a:gd name="T160" fmla="*/ 0 h 597"/>
                  <a:gd name="T161" fmla="*/ 262 w 262"/>
                  <a:gd name="T162" fmla="*/ 597 h 5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2" h="597">
                    <a:moveTo>
                      <a:pt x="262" y="21"/>
                    </a:moveTo>
                    <a:lnTo>
                      <a:pt x="259" y="69"/>
                    </a:lnTo>
                    <a:lnTo>
                      <a:pt x="245" y="107"/>
                    </a:lnTo>
                    <a:lnTo>
                      <a:pt x="221" y="139"/>
                    </a:lnTo>
                    <a:lnTo>
                      <a:pt x="193" y="167"/>
                    </a:lnTo>
                    <a:lnTo>
                      <a:pt x="164" y="195"/>
                    </a:lnTo>
                    <a:lnTo>
                      <a:pt x="137" y="225"/>
                    </a:lnTo>
                    <a:lnTo>
                      <a:pt x="116" y="260"/>
                    </a:lnTo>
                    <a:lnTo>
                      <a:pt x="105" y="302"/>
                    </a:lnTo>
                    <a:lnTo>
                      <a:pt x="106" y="329"/>
                    </a:lnTo>
                    <a:lnTo>
                      <a:pt x="113" y="348"/>
                    </a:lnTo>
                    <a:lnTo>
                      <a:pt x="116" y="374"/>
                    </a:lnTo>
                    <a:lnTo>
                      <a:pt x="108" y="411"/>
                    </a:lnTo>
                    <a:lnTo>
                      <a:pt x="98" y="440"/>
                    </a:lnTo>
                    <a:lnTo>
                      <a:pt x="85" y="463"/>
                    </a:lnTo>
                    <a:lnTo>
                      <a:pt x="73" y="486"/>
                    </a:lnTo>
                    <a:lnTo>
                      <a:pt x="59" y="506"/>
                    </a:lnTo>
                    <a:lnTo>
                      <a:pt x="43" y="527"/>
                    </a:lnTo>
                    <a:lnTo>
                      <a:pt x="28" y="548"/>
                    </a:lnTo>
                    <a:lnTo>
                      <a:pt x="14" y="572"/>
                    </a:lnTo>
                    <a:lnTo>
                      <a:pt x="0" y="597"/>
                    </a:lnTo>
                    <a:lnTo>
                      <a:pt x="7" y="576"/>
                    </a:lnTo>
                    <a:lnTo>
                      <a:pt x="14" y="556"/>
                    </a:lnTo>
                    <a:lnTo>
                      <a:pt x="21" y="535"/>
                    </a:lnTo>
                    <a:lnTo>
                      <a:pt x="28" y="515"/>
                    </a:lnTo>
                    <a:lnTo>
                      <a:pt x="33" y="494"/>
                    </a:lnTo>
                    <a:lnTo>
                      <a:pt x="39" y="473"/>
                    </a:lnTo>
                    <a:lnTo>
                      <a:pt x="42" y="451"/>
                    </a:lnTo>
                    <a:lnTo>
                      <a:pt x="42" y="427"/>
                    </a:lnTo>
                    <a:lnTo>
                      <a:pt x="36" y="385"/>
                    </a:lnTo>
                    <a:lnTo>
                      <a:pt x="25" y="347"/>
                    </a:lnTo>
                    <a:lnTo>
                      <a:pt x="18" y="312"/>
                    </a:lnTo>
                    <a:lnTo>
                      <a:pt x="19" y="277"/>
                    </a:lnTo>
                    <a:lnTo>
                      <a:pt x="26" y="257"/>
                    </a:lnTo>
                    <a:lnTo>
                      <a:pt x="36" y="240"/>
                    </a:lnTo>
                    <a:lnTo>
                      <a:pt x="47" y="223"/>
                    </a:lnTo>
                    <a:lnTo>
                      <a:pt x="60" y="209"/>
                    </a:lnTo>
                    <a:lnTo>
                      <a:pt x="73" y="194"/>
                    </a:lnTo>
                    <a:lnTo>
                      <a:pt x="85" y="180"/>
                    </a:lnTo>
                    <a:lnTo>
                      <a:pt x="97" y="163"/>
                    </a:lnTo>
                    <a:lnTo>
                      <a:pt x="106" y="145"/>
                    </a:lnTo>
                    <a:lnTo>
                      <a:pt x="112" y="114"/>
                    </a:lnTo>
                    <a:lnTo>
                      <a:pt x="106" y="76"/>
                    </a:lnTo>
                    <a:lnTo>
                      <a:pt x="97" y="38"/>
                    </a:lnTo>
                    <a:lnTo>
                      <a:pt x="87" y="0"/>
                    </a:lnTo>
                    <a:lnTo>
                      <a:pt x="118" y="17"/>
                    </a:lnTo>
                    <a:lnTo>
                      <a:pt x="144" y="27"/>
                    </a:lnTo>
                    <a:lnTo>
                      <a:pt x="167" y="31"/>
                    </a:lnTo>
                    <a:lnTo>
                      <a:pt x="186" y="31"/>
                    </a:lnTo>
                    <a:lnTo>
                      <a:pt x="205" y="30"/>
                    </a:lnTo>
                    <a:lnTo>
                      <a:pt x="223" y="25"/>
                    </a:lnTo>
                    <a:lnTo>
                      <a:pt x="241" y="23"/>
                    </a:lnTo>
                    <a:lnTo>
                      <a:pt x="262" y="21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4488" y="984"/>
                <a:ext cx="268" cy="227"/>
              </a:xfrm>
              <a:custGeom>
                <a:avLst/>
                <a:gdLst>
                  <a:gd name="T0" fmla="*/ 522 w 535"/>
                  <a:gd name="T1" fmla="*/ 135 h 453"/>
                  <a:gd name="T2" fmla="*/ 492 w 535"/>
                  <a:gd name="T3" fmla="*/ 165 h 453"/>
                  <a:gd name="T4" fmla="*/ 457 w 535"/>
                  <a:gd name="T5" fmla="*/ 184 h 453"/>
                  <a:gd name="T6" fmla="*/ 417 w 535"/>
                  <a:gd name="T7" fmla="*/ 195 h 453"/>
                  <a:gd name="T8" fmla="*/ 378 w 535"/>
                  <a:gd name="T9" fmla="*/ 202 h 453"/>
                  <a:gd name="T10" fmla="*/ 339 w 535"/>
                  <a:gd name="T11" fmla="*/ 210 h 453"/>
                  <a:gd name="T12" fmla="*/ 301 w 535"/>
                  <a:gd name="T13" fmla="*/ 223 h 453"/>
                  <a:gd name="T14" fmla="*/ 266 w 535"/>
                  <a:gd name="T15" fmla="*/ 245 h 453"/>
                  <a:gd name="T16" fmla="*/ 242 w 535"/>
                  <a:gd name="T17" fmla="*/ 275 h 453"/>
                  <a:gd name="T18" fmla="*/ 235 w 535"/>
                  <a:gd name="T19" fmla="*/ 296 h 453"/>
                  <a:gd name="T20" fmla="*/ 228 w 535"/>
                  <a:gd name="T21" fmla="*/ 317 h 453"/>
                  <a:gd name="T22" fmla="*/ 210 w 535"/>
                  <a:gd name="T23" fmla="*/ 342 h 453"/>
                  <a:gd name="T24" fmla="*/ 169 w 535"/>
                  <a:gd name="T25" fmla="*/ 373 h 453"/>
                  <a:gd name="T26" fmla="*/ 123 w 535"/>
                  <a:gd name="T27" fmla="*/ 398 h 453"/>
                  <a:gd name="T28" fmla="*/ 76 w 535"/>
                  <a:gd name="T29" fmla="*/ 418 h 453"/>
                  <a:gd name="T30" fmla="*/ 27 w 535"/>
                  <a:gd name="T31" fmla="*/ 439 h 453"/>
                  <a:gd name="T32" fmla="*/ 17 w 535"/>
                  <a:gd name="T33" fmla="*/ 439 h 453"/>
                  <a:gd name="T34" fmla="*/ 52 w 535"/>
                  <a:gd name="T35" fmla="*/ 412 h 453"/>
                  <a:gd name="T36" fmla="*/ 86 w 535"/>
                  <a:gd name="T37" fmla="*/ 386 h 453"/>
                  <a:gd name="T38" fmla="*/ 116 w 535"/>
                  <a:gd name="T39" fmla="*/ 352 h 453"/>
                  <a:gd name="T40" fmla="*/ 139 w 535"/>
                  <a:gd name="T41" fmla="*/ 313 h 453"/>
                  <a:gd name="T42" fmla="*/ 153 w 535"/>
                  <a:gd name="T43" fmla="*/ 275 h 453"/>
                  <a:gd name="T44" fmla="*/ 165 w 535"/>
                  <a:gd name="T45" fmla="*/ 240 h 453"/>
                  <a:gd name="T46" fmla="*/ 180 w 535"/>
                  <a:gd name="T47" fmla="*/ 209 h 453"/>
                  <a:gd name="T48" fmla="*/ 208 w 535"/>
                  <a:gd name="T49" fmla="*/ 182 h 453"/>
                  <a:gd name="T50" fmla="*/ 245 w 535"/>
                  <a:gd name="T51" fmla="*/ 167 h 453"/>
                  <a:gd name="T52" fmla="*/ 283 w 535"/>
                  <a:gd name="T53" fmla="*/ 156 h 453"/>
                  <a:gd name="T54" fmla="*/ 319 w 535"/>
                  <a:gd name="T55" fmla="*/ 142 h 453"/>
                  <a:gd name="T56" fmla="*/ 348 w 535"/>
                  <a:gd name="T57" fmla="*/ 122 h 453"/>
                  <a:gd name="T58" fmla="*/ 367 w 535"/>
                  <a:gd name="T59" fmla="*/ 92 h 453"/>
                  <a:gd name="T60" fmla="*/ 381 w 535"/>
                  <a:gd name="T61" fmla="*/ 56 h 453"/>
                  <a:gd name="T62" fmla="*/ 392 w 535"/>
                  <a:gd name="T63" fmla="*/ 18 h 453"/>
                  <a:gd name="T64" fmla="*/ 414 w 535"/>
                  <a:gd name="T65" fmla="*/ 31 h 453"/>
                  <a:gd name="T66" fmla="*/ 448 w 535"/>
                  <a:gd name="T67" fmla="*/ 70 h 453"/>
                  <a:gd name="T68" fmla="*/ 482 w 535"/>
                  <a:gd name="T69" fmla="*/ 90 h 453"/>
                  <a:gd name="T70" fmla="*/ 517 w 535"/>
                  <a:gd name="T71" fmla="*/ 104 h 4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5"/>
                  <a:gd name="T109" fmla="*/ 0 h 453"/>
                  <a:gd name="T110" fmla="*/ 535 w 535"/>
                  <a:gd name="T111" fmla="*/ 453 h 4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5" h="453">
                    <a:moveTo>
                      <a:pt x="535" y="113"/>
                    </a:moveTo>
                    <a:lnTo>
                      <a:pt x="522" y="135"/>
                    </a:lnTo>
                    <a:lnTo>
                      <a:pt x="507" y="151"/>
                    </a:lnTo>
                    <a:lnTo>
                      <a:pt x="492" y="165"/>
                    </a:lnTo>
                    <a:lnTo>
                      <a:pt x="473" y="175"/>
                    </a:lnTo>
                    <a:lnTo>
                      <a:pt x="457" y="184"/>
                    </a:lnTo>
                    <a:lnTo>
                      <a:pt x="437" y="189"/>
                    </a:lnTo>
                    <a:lnTo>
                      <a:pt x="417" y="195"/>
                    </a:lnTo>
                    <a:lnTo>
                      <a:pt x="398" y="198"/>
                    </a:lnTo>
                    <a:lnTo>
                      <a:pt x="378" y="202"/>
                    </a:lnTo>
                    <a:lnTo>
                      <a:pt x="358" y="206"/>
                    </a:lnTo>
                    <a:lnTo>
                      <a:pt x="339" y="210"/>
                    </a:lnTo>
                    <a:lnTo>
                      <a:pt x="319" y="216"/>
                    </a:lnTo>
                    <a:lnTo>
                      <a:pt x="301" y="223"/>
                    </a:lnTo>
                    <a:lnTo>
                      <a:pt x="283" y="233"/>
                    </a:lnTo>
                    <a:lnTo>
                      <a:pt x="266" y="245"/>
                    </a:lnTo>
                    <a:lnTo>
                      <a:pt x="250" y="262"/>
                    </a:lnTo>
                    <a:lnTo>
                      <a:pt x="242" y="275"/>
                    </a:lnTo>
                    <a:lnTo>
                      <a:pt x="238" y="286"/>
                    </a:lnTo>
                    <a:lnTo>
                      <a:pt x="235" y="296"/>
                    </a:lnTo>
                    <a:lnTo>
                      <a:pt x="232" y="307"/>
                    </a:lnTo>
                    <a:lnTo>
                      <a:pt x="228" y="317"/>
                    </a:lnTo>
                    <a:lnTo>
                      <a:pt x="221" y="330"/>
                    </a:lnTo>
                    <a:lnTo>
                      <a:pt x="210" y="342"/>
                    </a:lnTo>
                    <a:lnTo>
                      <a:pt x="193" y="356"/>
                    </a:lnTo>
                    <a:lnTo>
                      <a:pt x="169" y="373"/>
                    </a:lnTo>
                    <a:lnTo>
                      <a:pt x="145" y="387"/>
                    </a:lnTo>
                    <a:lnTo>
                      <a:pt x="123" y="398"/>
                    </a:lnTo>
                    <a:lnTo>
                      <a:pt x="99" y="408"/>
                    </a:lnTo>
                    <a:lnTo>
                      <a:pt x="76" y="418"/>
                    </a:lnTo>
                    <a:lnTo>
                      <a:pt x="51" y="428"/>
                    </a:lnTo>
                    <a:lnTo>
                      <a:pt x="27" y="439"/>
                    </a:lnTo>
                    <a:lnTo>
                      <a:pt x="0" y="453"/>
                    </a:lnTo>
                    <a:lnTo>
                      <a:pt x="17" y="439"/>
                    </a:lnTo>
                    <a:lnTo>
                      <a:pt x="36" y="427"/>
                    </a:lnTo>
                    <a:lnTo>
                      <a:pt x="52" y="412"/>
                    </a:lnTo>
                    <a:lnTo>
                      <a:pt x="69" y="400"/>
                    </a:lnTo>
                    <a:lnTo>
                      <a:pt x="86" y="386"/>
                    </a:lnTo>
                    <a:lnTo>
                      <a:pt x="101" y="370"/>
                    </a:lnTo>
                    <a:lnTo>
                      <a:pt x="116" y="352"/>
                    </a:lnTo>
                    <a:lnTo>
                      <a:pt x="130" y="332"/>
                    </a:lnTo>
                    <a:lnTo>
                      <a:pt x="139" y="313"/>
                    </a:lnTo>
                    <a:lnTo>
                      <a:pt x="146" y="295"/>
                    </a:lnTo>
                    <a:lnTo>
                      <a:pt x="153" y="275"/>
                    </a:lnTo>
                    <a:lnTo>
                      <a:pt x="159" y="257"/>
                    </a:lnTo>
                    <a:lnTo>
                      <a:pt x="165" y="240"/>
                    </a:lnTo>
                    <a:lnTo>
                      <a:pt x="172" y="223"/>
                    </a:lnTo>
                    <a:lnTo>
                      <a:pt x="180" y="209"/>
                    </a:lnTo>
                    <a:lnTo>
                      <a:pt x="191" y="195"/>
                    </a:lnTo>
                    <a:lnTo>
                      <a:pt x="208" y="182"/>
                    </a:lnTo>
                    <a:lnTo>
                      <a:pt x="226" y="172"/>
                    </a:lnTo>
                    <a:lnTo>
                      <a:pt x="245" y="167"/>
                    </a:lnTo>
                    <a:lnTo>
                      <a:pt x="263" y="161"/>
                    </a:lnTo>
                    <a:lnTo>
                      <a:pt x="283" y="156"/>
                    </a:lnTo>
                    <a:lnTo>
                      <a:pt x="301" y="150"/>
                    </a:lnTo>
                    <a:lnTo>
                      <a:pt x="319" y="142"/>
                    </a:lnTo>
                    <a:lnTo>
                      <a:pt x="337" y="132"/>
                    </a:lnTo>
                    <a:lnTo>
                      <a:pt x="348" y="122"/>
                    </a:lnTo>
                    <a:lnTo>
                      <a:pt x="358" y="108"/>
                    </a:lnTo>
                    <a:lnTo>
                      <a:pt x="367" y="92"/>
                    </a:lnTo>
                    <a:lnTo>
                      <a:pt x="374" y="74"/>
                    </a:lnTo>
                    <a:lnTo>
                      <a:pt x="381" y="56"/>
                    </a:lnTo>
                    <a:lnTo>
                      <a:pt x="386" y="36"/>
                    </a:lnTo>
                    <a:lnTo>
                      <a:pt x="392" y="18"/>
                    </a:lnTo>
                    <a:lnTo>
                      <a:pt x="398" y="0"/>
                    </a:lnTo>
                    <a:lnTo>
                      <a:pt x="414" y="31"/>
                    </a:lnTo>
                    <a:lnTo>
                      <a:pt x="431" y="53"/>
                    </a:lnTo>
                    <a:lnTo>
                      <a:pt x="448" y="70"/>
                    </a:lnTo>
                    <a:lnTo>
                      <a:pt x="465" y="81"/>
                    </a:lnTo>
                    <a:lnTo>
                      <a:pt x="482" y="90"/>
                    </a:lnTo>
                    <a:lnTo>
                      <a:pt x="500" y="97"/>
                    </a:lnTo>
                    <a:lnTo>
                      <a:pt x="517" y="104"/>
                    </a:lnTo>
                    <a:lnTo>
                      <a:pt x="535" y="113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4363" y="894"/>
                <a:ext cx="315" cy="112"/>
              </a:xfrm>
              <a:custGeom>
                <a:avLst/>
                <a:gdLst>
                  <a:gd name="T0" fmla="*/ 609 w 630"/>
                  <a:gd name="T1" fmla="*/ 177 h 224"/>
                  <a:gd name="T2" fmla="*/ 569 w 630"/>
                  <a:gd name="T3" fmla="*/ 189 h 224"/>
                  <a:gd name="T4" fmla="*/ 528 w 630"/>
                  <a:gd name="T5" fmla="*/ 189 h 224"/>
                  <a:gd name="T6" fmla="*/ 490 w 630"/>
                  <a:gd name="T7" fmla="*/ 181 h 224"/>
                  <a:gd name="T8" fmla="*/ 451 w 630"/>
                  <a:gd name="T9" fmla="*/ 168 h 224"/>
                  <a:gd name="T10" fmla="*/ 413 w 630"/>
                  <a:gd name="T11" fmla="*/ 157 h 224"/>
                  <a:gd name="T12" fmla="*/ 372 w 630"/>
                  <a:gd name="T13" fmla="*/ 151 h 224"/>
                  <a:gd name="T14" fmla="*/ 331 w 630"/>
                  <a:gd name="T15" fmla="*/ 155 h 224"/>
                  <a:gd name="T16" fmla="*/ 298 w 630"/>
                  <a:gd name="T17" fmla="*/ 170 h 224"/>
                  <a:gd name="T18" fmla="*/ 280 w 630"/>
                  <a:gd name="T19" fmla="*/ 185 h 224"/>
                  <a:gd name="T20" fmla="*/ 264 w 630"/>
                  <a:gd name="T21" fmla="*/ 200 h 224"/>
                  <a:gd name="T22" fmla="*/ 236 w 630"/>
                  <a:gd name="T23" fmla="*/ 213 h 224"/>
                  <a:gd name="T24" fmla="*/ 185 w 630"/>
                  <a:gd name="T25" fmla="*/ 223 h 224"/>
                  <a:gd name="T26" fmla="*/ 132 w 630"/>
                  <a:gd name="T27" fmla="*/ 223 h 224"/>
                  <a:gd name="T28" fmla="*/ 83 w 630"/>
                  <a:gd name="T29" fmla="*/ 217 h 224"/>
                  <a:gd name="T30" fmla="*/ 30 w 630"/>
                  <a:gd name="T31" fmla="*/ 213 h 224"/>
                  <a:gd name="T32" fmla="*/ 23 w 630"/>
                  <a:gd name="T33" fmla="*/ 209 h 224"/>
                  <a:gd name="T34" fmla="*/ 65 w 630"/>
                  <a:gd name="T35" fmla="*/ 202 h 224"/>
                  <a:gd name="T36" fmla="*/ 107 w 630"/>
                  <a:gd name="T37" fmla="*/ 193 h 224"/>
                  <a:gd name="T38" fmla="*/ 148 w 630"/>
                  <a:gd name="T39" fmla="*/ 179 h 224"/>
                  <a:gd name="T40" fmla="*/ 187 w 630"/>
                  <a:gd name="T41" fmla="*/ 155 h 224"/>
                  <a:gd name="T42" fmla="*/ 218 w 630"/>
                  <a:gd name="T43" fmla="*/ 129 h 224"/>
                  <a:gd name="T44" fmla="*/ 244 w 630"/>
                  <a:gd name="T45" fmla="*/ 102 h 224"/>
                  <a:gd name="T46" fmla="*/ 272 w 630"/>
                  <a:gd name="T47" fmla="*/ 82 h 224"/>
                  <a:gd name="T48" fmla="*/ 310 w 630"/>
                  <a:gd name="T49" fmla="*/ 71 h 224"/>
                  <a:gd name="T50" fmla="*/ 350 w 630"/>
                  <a:gd name="T51" fmla="*/ 74 h 224"/>
                  <a:gd name="T52" fmla="*/ 388 w 630"/>
                  <a:gd name="T53" fmla="*/ 82 h 224"/>
                  <a:gd name="T54" fmla="*/ 427 w 630"/>
                  <a:gd name="T55" fmla="*/ 88 h 224"/>
                  <a:gd name="T56" fmla="*/ 462 w 630"/>
                  <a:gd name="T57" fmla="*/ 84 h 224"/>
                  <a:gd name="T58" fmla="*/ 491 w 630"/>
                  <a:gd name="T59" fmla="*/ 67 h 224"/>
                  <a:gd name="T60" fmla="*/ 521 w 630"/>
                  <a:gd name="T61" fmla="*/ 40 h 224"/>
                  <a:gd name="T62" fmla="*/ 549 w 630"/>
                  <a:gd name="T63" fmla="*/ 12 h 224"/>
                  <a:gd name="T64" fmla="*/ 563 w 630"/>
                  <a:gd name="T65" fmla="*/ 35 h 224"/>
                  <a:gd name="T66" fmla="*/ 576 w 630"/>
                  <a:gd name="T67" fmla="*/ 84 h 224"/>
                  <a:gd name="T68" fmla="*/ 595 w 630"/>
                  <a:gd name="T69" fmla="*/ 118 h 224"/>
                  <a:gd name="T70" fmla="*/ 619 w 630"/>
                  <a:gd name="T71" fmla="*/ 147 h 2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0"/>
                  <a:gd name="T109" fmla="*/ 0 h 224"/>
                  <a:gd name="T110" fmla="*/ 630 w 630"/>
                  <a:gd name="T111" fmla="*/ 224 h 2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0" h="224">
                    <a:moveTo>
                      <a:pt x="630" y="164"/>
                    </a:moveTo>
                    <a:lnTo>
                      <a:pt x="609" y="177"/>
                    </a:lnTo>
                    <a:lnTo>
                      <a:pt x="588" y="185"/>
                    </a:lnTo>
                    <a:lnTo>
                      <a:pt x="569" y="189"/>
                    </a:lnTo>
                    <a:lnTo>
                      <a:pt x="548" y="191"/>
                    </a:lnTo>
                    <a:lnTo>
                      <a:pt x="528" y="189"/>
                    </a:lnTo>
                    <a:lnTo>
                      <a:pt x="508" y="186"/>
                    </a:lnTo>
                    <a:lnTo>
                      <a:pt x="490" y="181"/>
                    </a:lnTo>
                    <a:lnTo>
                      <a:pt x="470" y="175"/>
                    </a:lnTo>
                    <a:lnTo>
                      <a:pt x="451" y="168"/>
                    </a:lnTo>
                    <a:lnTo>
                      <a:pt x="432" y="162"/>
                    </a:lnTo>
                    <a:lnTo>
                      <a:pt x="413" y="157"/>
                    </a:lnTo>
                    <a:lnTo>
                      <a:pt x="393" y="153"/>
                    </a:lnTo>
                    <a:lnTo>
                      <a:pt x="372" y="151"/>
                    </a:lnTo>
                    <a:lnTo>
                      <a:pt x="352" y="151"/>
                    </a:lnTo>
                    <a:lnTo>
                      <a:pt x="331" y="155"/>
                    </a:lnTo>
                    <a:lnTo>
                      <a:pt x="310" y="162"/>
                    </a:lnTo>
                    <a:lnTo>
                      <a:pt x="298" y="170"/>
                    </a:lnTo>
                    <a:lnTo>
                      <a:pt x="288" y="177"/>
                    </a:lnTo>
                    <a:lnTo>
                      <a:pt x="280" y="185"/>
                    </a:lnTo>
                    <a:lnTo>
                      <a:pt x="272" y="192"/>
                    </a:lnTo>
                    <a:lnTo>
                      <a:pt x="264" y="200"/>
                    </a:lnTo>
                    <a:lnTo>
                      <a:pt x="251" y="207"/>
                    </a:lnTo>
                    <a:lnTo>
                      <a:pt x="236" y="213"/>
                    </a:lnTo>
                    <a:lnTo>
                      <a:pt x="215" y="219"/>
                    </a:lnTo>
                    <a:lnTo>
                      <a:pt x="185" y="223"/>
                    </a:lnTo>
                    <a:lnTo>
                      <a:pt x="159" y="224"/>
                    </a:lnTo>
                    <a:lnTo>
                      <a:pt x="132" y="223"/>
                    </a:lnTo>
                    <a:lnTo>
                      <a:pt x="108" y="220"/>
                    </a:lnTo>
                    <a:lnTo>
                      <a:pt x="83" y="217"/>
                    </a:lnTo>
                    <a:lnTo>
                      <a:pt x="56" y="214"/>
                    </a:lnTo>
                    <a:lnTo>
                      <a:pt x="30" y="213"/>
                    </a:lnTo>
                    <a:lnTo>
                      <a:pt x="0" y="213"/>
                    </a:lnTo>
                    <a:lnTo>
                      <a:pt x="23" y="209"/>
                    </a:lnTo>
                    <a:lnTo>
                      <a:pt x="44" y="206"/>
                    </a:lnTo>
                    <a:lnTo>
                      <a:pt x="65" y="202"/>
                    </a:lnTo>
                    <a:lnTo>
                      <a:pt x="86" y="199"/>
                    </a:lnTo>
                    <a:lnTo>
                      <a:pt x="107" y="193"/>
                    </a:lnTo>
                    <a:lnTo>
                      <a:pt x="128" y="188"/>
                    </a:lnTo>
                    <a:lnTo>
                      <a:pt x="148" y="179"/>
                    </a:lnTo>
                    <a:lnTo>
                      <a:pt x="169" y="168"/>
                    </a:lnTo>
                    <a:lnTo>
                      <a:pt x="187" y="155"/>
                    </a:lnTo>
                    <a:lnTo>
                      <a:pt x="202" y="143"/>
                    </a:lnTo>
                    <a:lnTo>
                      <a:pt x="218" y="129"/>
                    </a:lnTo>
                    <a:lnTo>
                      <a:pt x="232" y="115"/>
                    </a:lnTo>
                    <a:lnTo>
                      <a:pt x="244" y="102"/>
                    </a:lnTo>
                    <a:lnTo>
                      <a:pt x="258" y="91"/>
                    </a:lnTo>
                    <a:lnTo>
                      <a:pt x="272" y="82"/>
                    </a:lnTo>
                    <a:lnTo>
                      <a:pt x="289" y="75"/>
                    </a:lnTo>
                    <a:lnTo>
                      <a:pt x="310" y="71"/>
                    </a:lnTo>
                    <a:lnTo>
                      <a:pt x="330" y="71"/>
                    </a:lnTo>
                    <a:lnTo>
                      <a:pt x="350" y="74"/>
                    </a:lnTo>
                    <a:lnTo>
                      <a:pt x="369" y="78"/>
                    </a:lnTo>
                    <a:lnTo>
                      <a:pt x="388" y="82"/>
                    </a:lnTo>
                    <a:lnTo>
                      <a:pt x="407" y="87"/>
                    </a:lnTo>
                    <a:lnTo>
                      <a:pt x="427" y="88"/>
                    </a:lnTo>
                    <a:lnTo>
                      <a:pt x="448" y="88"/>
                    </a:lnTo>
                    <a:lnTo>
                      <a:pt x="462" y="84"/>
                    </a:lnTo>
                    <a:lnTo>
                      <a:pt x="477" y="77"/>
                    </a:lnTo>
                    <a:lnTo>
                      <a:pt x="491" y="67"/>
                    </a:lnTo>
                    <a:lnTo>
                      <a:pt x="507" y="54"/>
                    </a:lnTo>
                    <a:lnTo>
                      <a:pt x="521" y="40"/>
                    </a:lnTo>
                    <a:lnTo>
                      <a:pt x="535" y="26"/>
                    </a:lnTo>
                    <a:lnTo>
                      <a:pt x="549" y="12"/>
                    </a:lnTo>
                    <a:lnTo>
                      <a:pt x="563" y="0"/>
                    </a:lnTo>
                    <a:lnTo>
                      <a:pt x="563" y="35"/>
                    </a:lnTo>
                    <a:lnTo>
                      <a:pt x="567" y="63"/>
                    </a:lnTo>
                    <a:lnTo>
                      <a:pt x="576" y="84"/>
                    </a:lnTo>
                    <a:lnTo>
                      <a:pt x="584" y="102"/>
                    </a:lnTo>
                    <a:lnTo>
                      <a:pt x="595" y="118"/>
                    </a:lnTo>
                    <a:lnTo>
                      <a:pt x="608" y="132"/>
                    </a:lnTo>
                    <a:lnTo>
                      <a:pt x="619" y="147"/>
                    </a:lnTo>
                    <a:lnTo>
                      <a:pt x="630" y="16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351" y="748"/>
                <a:ext cx="299" cy="128"/>
              </a:xfrm>
              <a:custGeom>
                <a:avLst/>
                <a:gdLst>
                  <a:gd name="T0" fmla="*/ 556 w 598"/>
                  <a:gd name="T1" fmla="*/ 255 h 255"/>
                  <a:gd name="T2" fmla="*/ 514 w 598"/>
                  <a:gd name="T3" fmla="*/ 245 h 255"/>
                  <a:gd name="T4" fmla="*/ 479 w 598"/>
                  <a:gd name="T5" fmla="*/ 227 h 255"/>
                  <a:gd name="T6" fmla="*/ 448 w 598"/>
                  <a:gd name="T7" fmla="*/ 200 h 255"/>
                  <a:gd name="T8" fmla="*/ 420 w 598"/>
                  <a:gd name="T9" fmla="*/ 172 h 255"/>
                  <a:gd name="T10" fmla="*/ 391 w 598"/>
                  <a:gd name="T11" fmla="*/ 144 h 255"/>
                  <a:gd name="T12" fmla="*/ 358 w 598"/>
                  <a:gd name="T13" fmla="*/ 120 h 255"/>
                  <a:gd name="T14" fmla="*/ 320 w 598"/>
                  <a:gd name="T15" fmla="*/ 105 h 255"/>
                  <a:gd name="T16" fmla="*/ 284 w 598"/>
                  <a:gd name="T17" fmla="*/ 101 h 255"/>
                  <a:gd name="T18" fmla="*/ 261 w 598"/>
                  <a:gd name="T19" fmla="*/ 106 h 255"/>
                  <a:gd name="T20" fmla="*/ 240 w 598"/>
                  <a:gd name="T21" fmla="*/ 112 h 255"/>
                  <a:gd name="T22" fmla="*/ 209 w 598"/>
                  <a:gd name="T23" fmla="*/ 112 h 255"/>
                  <a:gd name="T24" fmla="*/ 160 w 598"/>
                  <a:gd name="T25" fmla="*/ 96 h 255"/>
                  <a:gd name="T26" fmla="*/ 114 w 598"/>
                  <a:gd name="T27" fmla="*/ 71 h 255"/>
                  <a:gd name="T28" fmla="*/ 72 w 598"/>
                  <a:gd name="T29" fmla="*/ 43 h 255"/>
                  <a:gd name="T30" fmla="*/ 27 w 598"/>
                  <a:gd name="T31" fmla="*/ 14 h 255"/>
                  <a:gd name="T32" fmla="*/ 21 w 598"/>
                  <a:gd name="T33" fmla="*/ 7 h 255"/>
                  <a:gd name="T34" fmla="*/ 62 w 598"/>
                  <a:gd name="T35" fmla="*/ 21 h 255"/>
                  <a:gd name="T36" fmla="*/ 104 w 598"/>
                  <a:gd name="T37" fmla="*/ 32 h 255"/>
                  <a:gd name="T38" fmla="*/ 148 w 598"/>
                  <a:gd name="T39" fmla="*/ 39 h 255"/>
                  <a:gd name="T40" fmla="*/ 193 w 598"/>
                  <a:gd name="T41" fmla="*/ 36 h 255"/>
                  <a:gd name="T42" fmla="*/ 233 w 598"/>
                  <a:gd name="T43" fmla="*/ 28 h 255"/>
                  <a:gd name="T44" fmla="*/ 270 w 598"/>
                  <a:gd name="T45" fmla="*/ 16 h 255"/>
                  <a:gd name="T46" fmla="*/ 305 w 598"/>
                  <a:gd name="T47" fmla="*/ 12 h 255"/>
                  <a:gd name="T48" fmla="*/ 341 w 598"/>
                  <a:gd name="T49" fmla="*/ 21 h 255"/>
                  <a:gd name="T50" fmla="*/ 375 w 598"/>
                  <a:gd name="T51" fmla="*/ 42 h 255"/>
                  <a:gd name="T52" fmla="*/ 405 w 598"/>
                  <a:gd name="T53" fmla="*/ 67 h 255"/>
                  <a:gd name="T54" fmla="*/ 437 w 598"/>
                  <a:gd name="T55" fmla="*/ 89 h 255"/>
                  <a:gd name="T56" fmla="*/ 470 w 598"/>
                  <a:gd name="T57" fmla="*/ 103 h 255"/>
                  <a:gd name="T58" fmla="*/ 504 w 598"/>
                  <a:gd name="T59" fmla="*/ 101 h 255"/>
                  <a:gd name="T60" fmla="*/ 542 w 598"/>
                  <a:gd name="T61" fmla="*/ 92 h 255"/>
                  <a:gd name="T62" fmla="*/ 580 w 598"/>
                  <a:gd name="T63" fmla="*/ 81 h 255"/>
                  <a:gd name="T64" fmla="*/ 583 w 598"/>
                  <a:gd name="T65" fmla="*/ 108 h 255"/>
                  <a:gd name="T66" fmla="*/ 569 w 598"/>
                  <a:gd name="T67" fmla="*/ 157 h 255"/>
                  <a:gd name="T68" fmla="*/ 572 w 598"/>
                  <a:gd name="T69" fmla="*/ 196 h 255"/>
                  <a:gd name="T70" fmla="*/ 580 w 598"/>
                  <a:gd name="T71" fmla="*/ 233 h 2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8"/>
                  <a:gd name="T109" fmla="*/ 0 h 255"/>
                  <a:gd name="T110" fmla="*/ 598 w 598"/>
                  <a:gd name="T111" fmla="*/ 255 h 2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8" h="255">
                    <a:moveTo>
                      <a:pt x="581" y="254"/>
                    </a:moveTo>
                    <a:lnTo>
                      <a:pt x="556" y="255"/>
                    </a:lnTo>
                    <a:lnTo>
                      <a:pt x="534" y="252"/>
                    </a:lnTo>
                    <a:lnTo>
                      <a:pt x="514" y="245"/>
                    </a:lnTo>
                    <a:lnTo>
                      <a:pt x="496" y="237"/>
                    </a:lnTo>
                    <a:lnTo>
                      <a:pt x="479" y="227"/>
                    </a:lnTo>
                    <a:lnTo>
                      <a:pt x="463" y="214"/>
                    </a:lnTo>
                    <a:lnTo>
                      <a:pt x="448" y="200"/>
                    </a:lnTo>
                    <a:lnTo>
                      <a:pt x="434" y="186"/>
                    </a:lnTo>
                    <a:lnTo>
                      <a:pt x="420" y="172"/>
                    </a:lnTo>
                    <a:lnTo>
                      <a:pt x="406" y="158"/>
                    </a:lnTo>
                    <a:lnTo>
                      <a:pt x="391" y="144"/>
                    </a:lnTo>
                    <a:lnTo>
                      <a:pt x="375" y="132"/>
                    </a:lnTo>
                    <a:lnTo>
                      <a:pt x="358" y="120"/>
                    </a:lnTo>
                    <a:lnTo>
                      <a:pt x="340" y="111"/>
                    </a:lnTo>
                    <a:lnTo>
                      <a:pt x="320" y="105"/>
                    </a:lnTo>
                    <a:lnTo>
                      <a:pt x="298" y="101"/>
                    </a:lnTo>
                    <a:lnTo>
                      <a:pt x="284" y="101"/>
                    </a:lnTo>
                    <a:lnTo>
                      <a:pt x="271" y="102"/>
                    </a:lnTo>
                    <a:lnTo>
                      <a:pt x="261" y="106"/>
                    </a:lnTo>
                    <a:lnTo>
                      <a:pt x="252" y="109"/>
                    </a:lnTo>
                    <a:lnTo>
                      <a:pt x="240" y="112"/>
                    </a:lnTo>
                    <a:lnTo>
                      <a:pt x="226" y="113"/>
                    </a:lnTo>
                    <a:lnTo>
                      <a:pt x="209" y="112"/>
                    </a:lnTo>
                    <a:lnTo>
                      <a:pt x="188" y="106"/>
                    </a:lnTo>
                    <a:lnTo>
                      <a:pt x="160" y="96"/>
                    </a:lnTo>
                    <a:lnTo>
                      <a:pt x="137" y="84"/>
                    </a:lnTo>
                    <a:lnTo>
                      <a:pt x="114" y="71"/>
                    </a:lnTo>
                    <a:lnTo>
                      <a:pt x="93" y="57"/>
                    </a:lnTo>
                    <a:lnTo>
                      <a:pt x="72" y="43"/>
                    </a:lnTo>
                    <a:lnTo>
                      <a:pt x="50" y="28"/>
                    </a:lnTo>
                    <a:lnTo>
                      <a:pt x="27" y="14"/>
                    </a:lnTo>
                    <a:lnTo>
                      <a:pt x="0" y="0"/>
                    </a:lnTo>
                    <a:lnTo>
                      <a:pt x="21" y="7"/>
                    </a:lnTo>
                    <a:lnTo>
                      <a:pt x="43" y="14"/>
                    </a:lnTo>
                    <a:lnTo>
                      <a:pt x="62" y="21"/>
                    </a:lnTo>
                    <a:lnTo>
                      <a:pt x="83" y="28"/>
                    </a:lnTo>
                    <a:lnTo>
                      <a:pt x="104" y="32"/>
                    </a:lnTo>
                    <a:lnTo>
                      <a:pt x="125" y="36"/>
                    </a:lnTo>
                    <a:lnTo>
                      <a:pt x="148" y="39"/>
                    </a:lnTo>
                    <a:lnTo>
                      <a:pt x="172" y="39"/>
                    </a:lnTo>
                    <a:lnTo>
                      <a:pt x="193" y="36"/>
                    </a:lnTo>
                    <a:lnTo>
                      <a:pt x="214" y="32"/>
                    </a:lnTo>
                    <a:lnTo>
                      <a:pt x="233" y="28"/>
                    </a:lnTo>
                    <a:lnTo>
                      <a:pt x="252" y="22"/>
                    </a:lnTo>
                    <a:lnTo>
                      <a:pt x="270" y="16"/>
                    </a:lnTo>
                    <a:lnTo>
                      <a:pt x="287" y="14"/>
                    </a:lnTo>
                    <a:lnTo>
                      <a:pt x="305" y="12"/>
                    </a:lnTo>
                    <a:lnTo>
                      <a:pt x="322" y="14"/>
                    </a:lnTo>
                    <a:lnTo>
                      <a:pt x="341" y="21"/>
                    </a:lnTo>
                    <a:lnTo>
                      <a:pt x="360" y="30"/>
                    </a:lnTo>
                    <a:lnTo>
                      <a:pt x="375" y="42"/>
                    </a:lnTo>
                    <a:lnTo>
                      <a:pt x="391" y="54"/>
                    </a:lnTo>
                    <a:lnTo>
                      <a:pt x="405" y="67"/>
                    </a:lnTo>
                    <a:lnTo>
                      <a:pt x="420" y="80"/>
                    </a:lnTo>
                    <a:lnTo>
                      <a:pt x="437" y="89"/>
                    </a:lnTo>
                    <a:lnTo>
                      <a:pt x="455" y="99"/>
                    </a:lnTo>
                    <a:lnTo>
                      <a:pt x="470" y="103"/>
                    </a:lnTo>
                    <a:lnTo>
                      <a:pt x="487" y="103"/>
                    </a:lnTo>
                    <a:lnTo>
                      <a:pt x="504" y="101"/>
                    </a:lnTo>
                    <a:lnTo>
                      <a:pt x="522" y="98"/>
                    </a:lnTo>
                    <a:lnTo>
                      <a:pt x="542" y="92"/>
                    </a:lnTo>
                    <a:lnTo>
                      <a:pt x="562" y="87"/>
                    </a:lnTo>
                    <a:lnTo>
                      <a:pt x="580" y="81"/>
                    </a:lnTo>
                    <a:lnTo>
                      <a:pt x="598" y="77"/>
                    </a:lnTo>
                    <a:lnTo>
                      <a:pt x="583" y="108"/>
                    </a:lnTo>
                    <a:lnTo>
                      <a:pt x="573" y="134"/>
                    </a:lnTo>
                    <a:lnTo>
                      <a:pt x="569" y="157"/>
                    </a:lnTo>
                    <a:lnTo>
                      <a:pt x="569" y="176"/>
                    </a:lnTo>
                    <a:lnTo>
                      <a:pt x="572" y="196"/>
                    </a:lnTo>
                    <a:lnTo>
                      <a:pt x="576" y="214"/>
                    </a:lnTo>
                    <a:lnTo>
                      <a:pt x="580" y="233"/>
                    </a:lnTo>
                    <a:lnTo>
                      <a:pt x="581" y="25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8"/>
              <p:cNvSpPr>
                <a:spLocks/>
              </p:cNvSpPr>
              <p:nvPr/>
            </p:nvSpPr>
            <p:spPr bwMode="auto">
              <a:xfrm>
                <a:off x="4473" y="514"/>
                <a:ext cx="240" cy="255"/>
              </a:xfrm>
              <a:custGeom>
                <a:avLst/>
                <a:gdLst>
                  <a:gd name="T0" fmla="*/ 335 w 479"/>
                  <a:gd name="T1" fmla="*/ 484 h 510"/>
                  <a:gd name="T2" fmla="*/ 291 w 479"/>
                  <a:gd name="T3" fmla="*/ 417 h 510"/>
                  <a:gd name="T4" fmla="*/ 270 w 479"/>
                  <a:gd name="T5" fmla="*/ 340 h 510"/>
                  <a:gd name="T6" fmla="*/ 238 w 479"/>
                  <a:gd name="T7" fmla="*/ 267 h 510"/>
                  <a:gd name="T8" fmla="*/ 195 w 479"/>
                  <a:gd name="T9" fmla="*/ 229 h 510"/>
                  <a:gd name="T10" fmla="*/ 172 w 479"/>
                  <a:gd name="T11" fmla="*/ 222 h 510"/>
                  <a:gd name="T12" fmla="*/ 151 w 479"/>
                  <a:gd name="T13" fmla="*/ 216 h 510"/>
                  <a:gd name="T14" fmla="*/ 124 w 479"/>
                  <a:gd name="T15" fmla="*/ 201 h 510"/>
                  <a:gd name="T16" fmla="*/ 91 w 479"/>
                  <a:gd name="T17" fmla="*/ 163 h 510"/>
                  <a:gd name="T18" fmla="*/ 61 w 479"/>
                  <a:gd name="T19" fmla="*/ 118 h 510"/>
                  <a:gd name="T20" fmla="*/ 40 w 479"/>
                  <a:gd name="T21" fmla="*/ 73 h 510"/>
                  <a:gd name="T22" fmla="*/ 15 w 479"/>
                  <a:gd name="T23" fmla="*/ 25 h 510"/>
                  <a:gd name="T24" fmla="*/ 15 w 479"/>
                  <a:gd name="T25" fmla="*/ 17 h 510"/>
                  <a:gd name="T26" fmla="*/ 43 w 479"/>
                  <a:gd name="T27" fmla="*/ 49 h 510"/>
                  <a:gd name="T28" fmla="*/ 74 w 479"/>
                  <a:gd name="T29" fmla="*/ 80 h 510"/>
                  <a:gd name="T30" fmla="*/ 108 w 479"/>
                  <a:gd name="T31" fmla="*/ 108 h 510"/>
                  <a:gd name="T32" fmla="*/ 148 w 479"/>
                  <a:gd name="T33" fmla="*/ 128 h 510"/>
                  <a:gd name="T34" fmla="*/ 188 w 479"/>
                  <a:gd name="T35" fmla="*/ 139 h 510"/>
                  <a:gd name="T36" fmla="*/ 224 w 479"/>
                  <a:gd name="T37" fmla="*/ 149 h 510"/>
                  <a:gd name="T38" fmla="*/ 255 w 479"/>
                  <a:gd name="T39" fmla="*/ 163 h 510"/>
                  <a:gd name="T40" fmla="*/ 283 w 479"/>
                  <a:gd name="T41" fmla="*/ 188 h 510"/>
                  <a:gd name="T42" fmla="*/ 303 w 479"/>
                  <a:gd name="T43" fmla="*/ 223 h 510"/>
                  <a:gd name="T44" fmla="*/ 315 w 479"/>
                  <a:gd name="T45" fmla="*/ 260 h 510"/>
                  <a:gd name="T46" fmla="*/ 332 w 479"/>
                  <a:gd name="T47" fmla="*/ 296 h 510"/>
                  <a:gd name="T48" fmla="*/ 355 w 479"/>
                  <a:gd name="T49" fmla="*/ 324 h 510"/>
                  <a:gd name="T50" fmla="*/ 385 w 479"/>
                  <a:gd name="T51" fmla="*/ 340 h 510"/>
                  <a:gd name="T52" fmla="*/ 422 w 479"/>
                  <a:gd name="T53" fmla="*/ 351 h 510"/>
                  <a:gd name="T54" fmla="*/ 461 w 479"/>
                  <a:gd name="T55" fmla="*/ 361 h 510"/>
                  <a:gd name="T56" fmla="*/ 450 w 479"/>
                  <a:gd name="T57" fmla="*/ 385 h 510"/>
                  <a:gd name="T58" fmla="*/ 414 w 479"/>
                  <a:gd name="T59" fmla="*/ 420 h 510"/>
                  <a:gd name="T60" fmla="*/ 395 w 479"/>
                  <a:gd name="T61" fmla="*/ 455 h 510"/>
                  <a:gd name="T62" fmla="*/ 383 w 479"/>
                  <a:gd name="T63" fmla="*/ 491 h 5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9"/>
                  <a:gd name="T97" fmla="*/ 0 h 510"/>
                  <a:gd name="T98" fmla="*/ 479 w 479"/>
                  <a:gd name="T99" fmla="*/ 510 h 5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9" h="510">
                    <a:moveTo>
                      <a:pt x="374" y="510"/>
                    </a:moveTo>
                    <a:lnTo>
                      <a:pt x="335" y="484"/>
                    </a:lnTo>
                    <a:lnTo>
                      <a:pt x="308" y="454"/>
                    </a:lnTo>
                    <a:lnTo>
                      <a:pt x="291" y="417"/>
                    </a:lnTo>
                    <a:lnTo>
                      <a:pt x="280" y="379"/>
                    </a:lnTo>
                    <a:lnTo>
                      <a:pt x="270" y="340"/>
                    </a:lnTo>
                    <a:lnTo>
                      <a:pt x="258" y="302"/>
                    </a:lnTo>
                    <a:lnTo>
                      <a:pt x="238" y="267"/>
                    </a:lnTo>
                    <a:lnTo>
                      <a:pt x="207" y="236"/>
                    </a:lnTo>
                    <a:lnTo>
                      <a:pt x="195" y="229"/>
                    </a:lnTo>
                    <a:lnTo>
                      <a:pt x="183" y="225"/>
                    </a:lnTo>
                    <a:lnTo>
                      <a:pt x="172" y="222"/>
                    </a:lnTo>
                    <a:lnTo>
                      <a:pt x="162" y="220"/>
                    </a:lnTo>
                    <a:lnTo>
                      <a:pt x="151" y="216"/>
                    </a:lnTo>
                    <a:lnTo>
                      <a:pt x="138" y="211"/>
                    </a:lnTo>
                    <a:lnTo>
                      <a:pt x="124" y="201"/>
                    </a:lnTo>
                    <a:lnTo>
                      <a:pt x="109" y="185"/>
                    </a:lnTo>
                    <a:lnTo>
                      <a:pt x="91" y="163"/>
                    </a:lnTo>
                    <a:lnTo>
                      <a:pt x="75" y="140"/>
                    </a:lnTo>
                    <a:lnTo>
                      <a:pt x="61" y="118"/>
                    </a:lnTo>
                    <a:lnTo>
                      <a:pt x="50" y="96"/>
                    </a:lnTo>
                    <a:lnTo>
                      <a:pt x="40" y="73"/>
                    </a:lnTo>
                    <a:lnTo>
                      <a:pt x="28" y="49"/>
                    </a:lnTo>
                    <a:lnTo>
                      <a:pt x="15" y="25"/>
                    </a:lnTo>
                    <a:lnTo>
                      <a:pt x="0" y="0"/>
                    </a:lnTo>
                    <a:lnTo>
                      <a:pt x="15" y="17"/>
                    </a:lnTo>
                    <a:lnTo>
                      <a:pt x="29" y="32"/>
                    </a:lnTo>
                    <a:lnTo>
                      <a:pt x="43" y="49"/>
                    </a:lnTo>
                    <a:lnTo>
                      <a:pt x="59" y="65"/>
                    </a:lnTo>
                    <a:lnTo>
                      <a:pt x="74" y="80"/>
                    </a:lnTo>
                    <a:lnTo>
                      <a:pt x="89" y="94"/>
                    </a:lnTo>
                    <a:lnTo>
                      <a:pt x="108" y="108"/>
                    </a:lnTo>
                    <a:lnTo>
                      <a:pt x="129" y="119"/>
                    </a:lnTo>
                    <a:lnTo>
                      <a:pt x="148" y="128"/>
                    </a:lnTo>
                    <a:lnTo>
                      <a:pt x="168" y="135"/>
                    </a:lnTo>
                    <a:lnTo>
                      <a:pt x="188" y="139"/>
                    </a:lnTo>
                    <a:lnTo>
                      <a:pt x="206" y="143"/>
                    </a:lnTo>
                    <a:lnTo>
                      <a:pt x="224" y="149"/>
                    </a:lnTo>
                    <a:lnTo>
                      <a:pt x="240" y="155"/>
                    </a:lnTo>
                    <a:lnTo>
                      <a:pt x="255" y="163"/>
                    </a:lnTo>
                    <a:lnTo>
                      <a:pt x="269" y="173"/>
                    </a:lnTo>
                    <a:lnTo>
                      <a:pt x="283" y="188"/>
                    </a:lnTo>
                    <a:lnTo>
                      <a:pt x="294" y="205"/>
                    </a:lnTo>
                    <a:lnTo>
                      <a:pt x="303" y="223"/>
                    </a:lnTo>
                    <a:lnTo>
                      <a:pt x="310" y="242"/>
                    </a:lnTo>
                    <a:lnTo>
                      <a:pt x="315" y="260"/>
                    </a:lnTo>
                    <a:lnTo>
                      <a:pt x="324" y="278"/>
                    </a:lnTo>
                    <a:lnTo>
                      <a:pt x="332" y="296"/>
                    </a:lnTo>
                    <a:lnTo>
                      <a:pt x="343" y="313"/>
                    </a:lnTo>
                    <a:lnTo>
                      <a:pt x="355" y="324"/>
                    </a:lnTo>
                    <a:lnTo>
                      <a:pt x="369" y="333"/>
                    </a:lnTo>
                    <a:lnTo>
                      <a:pt x="385" y="340"/>
                    </a:lnTo>
                    <a:lnTo>
                      <a:pt x="404" y="345"/>
                    </a:lnTo>
                    <a:lnTo>
                      <a:pt x="422" y="351"/>
                    </a:lnTo>
                    <a:lnTo>
                      <a:pt x="442" y="357"/>
                    </a:lnTo>
                    <a:lnTo>
                      <a:pt x="461" y="361"/>
                    </a:lnTo>
                    <a:lnTo>
                      <a:pt x="479" y="365"/>
                    </a:lnTo>
                    <a:lnTo>
                      <a:pt x="450" y="385"/>
                    </a:lnTo>
                    <a:lnTo>
                      <a:pt x="428" y="403"/>
                    </a:lnTo>
                    <a:lnTo>
                      <a:pt x="414" y="420"/>
                    </a:lnTo>
                    <a:lnTo>
                      <a:pt x="402" y="438"/>
                    </a:lnTo>
                    <a:lnTo>
                      <a:pt x="395" y="455"/>
                    </a:lnTo>
                    <a:lnTo>
                      <a:pt x="390" y="473"/>
                    </a:lnTo>
                    <a:lnTo>
                      <a:pt x="383" y="491"/>
                    </a:lnTo>
                    <a:lnTo>
                      <a:pt x="374" y="51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9"/>
              <p:cNvSpPr>
                <a:spLocks/>
              </p:cNvSpPr>
              <p:nvPr/>
            </p:nvSpPr>
            <p:spPr bwMode="auto">
              <a:xfrm>
                <a:off x="4709" y="366"/>
                <a:ext cx="108" cy="316"/>
              </a:xfrm>
              <a:custGeom>
                <a:avLst/>
                <a:gdLst>
                  <a:gd name="T0" fmla="*/ 51 w 216"/>
                  <a:gd name="T1" fmla="*/ 632 h 632"/>
                  <a:gd name="T2" fmla="*/ 31 w 216"/>
                  <a:gd name="T3" fmla="*/ 588 h 632"/>
                  <a:gd name="T4" fmla="*/ 25 w 216"/>
                  <a:gd name="T5" fmla="*/ 547 h 632"/>
                  <a:gd name="T6" fmla="*/ 31 w 216"/>
                  <a:gd name="T7" fmla="*/ 509 h 632"/>
                  <a:gd name="T8" fmla="*/ 44 w 216"/>
                  <a:gd name="T9" fmla="*/ 470 h 632"/>
                  <a:gd name="T10" fmla="*/ 56 w 216"/>
                  <a:gd name="T11" fmla="*/ 432 h 632"/>
                  <a:gd name="T12" fmla="*/ 66 w 216"/>
                  <a:gd name="T13" fmla="*/ 393 h 632"/>
                  <a:gd name="T14" fmla="*/ 67 w 216"/>
                  <a:gd name="T15" fmla="*/ 352 h 632"/>
                  <a:gd name="T16" fmla="*/ 58 w 216"/>
                  <a:gd name="T17" fmla="*/ 310 h 632"/>
                  <a:gd name="T18" fmla="*/ 52 w 216"/>
                  <a:gd name="T19" fmla="*/ 297 h 632"/>
                  <a:gd name="T20" fmla="*/ 45 w 216"/>
                  <a:gd name="T21" fmla="*/ 288 h 632"/>
                  <a:gd name="T22" fmla="*/ 37 w 216"/>
                  <a:gd name="T23" fmla="*/ 281 h 632"/>
                  <a:gd name="T24" fmla="*/ 30 w 216"/>
                  <a:gd name="T25" fmla="*/ 272 h 632"/>
                  <a:gd name="T26" fmla="*/ 23 w 216"/>
                  <a:gd name="T27" fmla="*/ 264 h 632"/>
                  <a:gd name="T28" fmla="*/ 16 w 216"/>
                  <a:gd name="T29" fmla="*/ 253 h 632"/>
                  <a:gd name="T30" fmla="*/ 8 w 216"/>
                  <a:gd name="T31" fmla="*/ 236 h 632"/>
                  <a:gd name="T32" fmla="*/ 4 w 216"/>
                  <a:gd name="T33" fmla="*/ 215 h 632"/>
                  <a:gd name="T34" fmla="*/ 0 w 216"/>
                  <a:gd name="T35" fmla="*/ 158 h 632"/>
                  <a:gd name="T36" fmla="*/ 4 w 216"/>
                  <a:gd name="T37" fmla="*/ 108 h 632"/>
                  <a:gd name="T38" fmla="*/ 10 w 216"/>
                  <a:gd name="T39" fmla="*/ 57 h 632"/>
                  <a:gd name="T40" fmla="*/ 13 w 216"/>
                  <a:gd name="T41" fmla="*/ 0 h 632"/>
                  <a:gd name="T42" fmla="*/ 16 w 216"/>
                  <a:gd name="T43" fmla="*/ 22 h 632"/>
                  <a:gd name="T44" fmla="*/ 20 w 216"/>
                  <a:gd name="T45" fmla="*/ 43 h 632"/>
                  <a:gd name="T46" fmla="*/ 23 w 216"/>
                  <a:gd name="T47" fmla="*/ 64 h 632"/>
                  <a:gd name="T48" fmla="*/ 27 w 216"/>
                  <a:gd name="T49" fmla="*/ 85 h 632"/>
                  <a:gd name="T50" fmla="*/ 31 w 216"/>
                  <a:gd name="T51" fmla="*/ 107 h 632"/>
                  <a:gd name="T52" fmla="*/ 37 w 216"/>
                  <a:gd name="T53" fmla="*/ 128 h 632"/>
                  <a:gd name="T54" fmla="*/ 45 w 216"/>
                  <a:gd name="T55" fmla="*/ 149 h 632"/>
                  <a:gd name="T56" fmla="*/ 56 w 216"/>
                  <a:gd name="T57" fmla="*/ 170 h 632"/>
                  <a:gd name="T58" fmla="*/ 67 w 216"/>
                  <a:gd name="T59" fmla="*/ 188 h 632"/>
                  <a:gd name="T60" fmla="*/ 81 w 216"/>
                  <a:gd name="T61" fmla="*/ 205 h 632"/>
                  <a:gd name="T62" fmla="*/ 94 w 216"/>
                  <a:gd name="T63" fmla="*/ 219 h 632"/>
                  <a:gd name="T64" fmla="*/ 108 w 216"/>
                  <a:gd name="T65" fmla="*/ 233 h 632"/>
                  <a:gd name="T66" fmla="*/ 119 w 216"/>
                  <a:gd name="T67" fmla="*/ 247 h 632"/>
                  <a:gd name="T68" fmla="*/ 131 w 216"/>
                  <a:gd name="T69" fmla="*/ 261 h 632"/>
                  <a:gd name="T70" fmla="*/ 140 w 216"/>
                  <a:gd name="T71" fmla="*/ 275 h 632"/>
                  <a:gd name="T72" fmla="*/ 146 w 216"/>
                  <a:gd name="T73" fmla="*/ 292 h 632"/>
                  <a:gd name="T74" fmla="*/ 149 w 216"/>
                  <a:gd name="T75" fmla="*/ 333 h 632"/>
                  <a:gd name="T76" fmla="*/ 142 w 216"/>
                  <a:gd name="T77" fmla="*/ 370 h 632"/>
                  <a:gd name="T78" fmla="*/ 132 w 216"/>
                  <a:gd name="T79" fmla="*/ 410 h 632"/>
                  <a:gd name="T80" fmla="*/ 131 w 216"/>
                  <a:gd name="T81" fmla="*/ 451 h 632"/>
                  <a:gd name="T82" fmla="*/ 135 w 216"/>
                  <a:gd name="T83" fmla="*/ 466 h 632"/>
                  <a:gd name="T84" fmla="*/ 142 w 216"/>
                  <a:gd name="T85" fmla="*/ 480 h 632"/>
                  <a:gd name="T86" fmla="*/ 152 w 216"/>
                  <a:gd name="T87" fmla="*/ 495 h 632"/>
                  <a:gd name="T88" fmla="*/ 163 w 216"/>
                  <a:gd name="T89" fmla="*/ 509 h 632"/>
                  <a:gd name="T90" fmla="*/ 175 w 216"/>
                  <a:gd name="T91" fmla="*/ 525 h 632"/>
                  <a:gd name="T92" fmla="*/ 190 w 216"/>
                  <a:gd name="T93" fmla="*/ 539 h 632"/>
                  <a:gd name="T94" fmla="*/ 204 w 216"/>
                  <a:gd name="T95" fmla="*/ 553 h 632"/>
                  <a:gd name="T96" fmla="*/ 216 w 216"/>
                  <a:gd name="T97" fmla="*/ 567 h 632"/>
                  <a:gd name="T98" fmla="*/ 181 w 216"/>
                  <a:gd name="T99" fmla="*/ 567 h 632"/>
                  <a:gd name="T100" fmla="*/ 153 w 216"/>
                  <a:gd name="T101" fmla="*/ 570 h 632"/>
                  <a:gd name="T102" fmla="*/ 131 w 216"/>
                  <a:gd name="T103" fmla="*/ 577 h 632"/>
                  <a:gd name="T104" fmla="*/ 112 w 216"/>
                  <a:gd name="T105" fmla="*/ 587 h 632"/>
                  <a:gd name="T106" fmla="*/ 97 w 216"/>
                  <a:gd name="T107" fmla="*/ 598 h 632"/>
                  <a:gd name="T108" fmla="*/ 83 w 216"/>
                  <a:gd name="T109" fmla="*/ 609 h 632"/>
                  <a:gd name="T110" fmla="*/ 67 w 216"/>
                  <a:gd name="T111" fmla="*/ 620 h 632"/>
                  <a:gd name="T112" fmla="*/ 51 w 216"/>
                  <a:gd name="T113" fmla="*/ 632 h 6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6"/>
                  <a:gd name="T172" fmla="*/ 0 h 632"/>
                  <a:gd name="T173" fmla="*/ 216 w 216"/>
                  <a:gd name="T174" fmla="*/ 632 h 6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6" h="632">
                    <a:moveTo>
                      <a:pt x="51" y="632"/>
                    </a:moveTo>
                    <a:lnTo>
                      <a:pt x="31" y="588"/>
                    </a:lnTo>
                    <a:lnTo>
                      <a:pt x="25" y="547"/>
                    </a:lnTo>
                    <a:lnTo>
                      <a:pt x="31" y="509"/>
                    </a:lnTo>
                    <a:lnTo>
                      <a:pt x="44" y="470"/>
                    </a:lnTo>
                    <a:lnTo>
                      <a:pt x="56" y="432"/>
                    </a:lnTo>
                    <a:lnTo>
                      <a:pt x="66" y="393"/>
                    </a:lnTo>
                    <a:lnTo>
                      <a:pt x="67" y="352"/>
                    </a:lnTo>
                    <a:lnTo>
                      <a:pt x="58" y="310"/>
                    </a:lnTo>
                    <a:lnTo>
                      <a:pt x="52" y="297"/>
                    </a:lnTo>
                    <a:lnTo>
                      <a:pt x="45" y="288"/>
                    </a:lnTo>
                    <a:lnTo>
                      <a:pt x="37" y="281"/>
                    </a:lnTo>
                    <a:lnTo>
                      <a:pt x="30" y="272"/>
                    </a:lnTo>
                    <a:lnTo>
                      <a:pt x="23" y="264"/>
                    </a:lnTo>
                    <a:lnTo>
                      <a:pt x="16" y="253"/>
                    </a:lnTo>
                    <a:lnTo>
                      <a:pt x="8" y="236"/>
                    </a:lnTo>
                    <a:lnTo>
                      <a:pt x="4" y="215"/>
                    </a:lnTo>
                    <a:lnTo>
                      <a:pt x="0" y="158"/>
                    </a:lnTo>
                    <a:lnTo>
                      <a:pt x="4" y="108"/>
                    </a:lnTo>
                    <a:lnTo>
                      <a:pt x="10" y="57"/>
                    </a:lnTo>
                    <a:lnTo>
                      <a:pt x="13" y="0"/>
                    </a:lnTo>
                    <a:lnTo>
                      <a:pt x="16" y="22"/>
                    </a:lnTo>
                    <a:lnTo>
                      <a:pt x="20" y="43"/>
                    </a:lnTo>
                    <a:lnTo>
                      <a:pt x="23" y="64"/>
                    </a:lnTo>
                    <a:lnTo>
                      <a:pt x="27" y="85"/>
                    </a:lnTo>
                    <a:lnTo>
                      <a:pt x="31" y="107"/>
                    </a:lnTo>
                    <a:lnTo>
                      <a:pt x="37" y="128"/>
                    </a:lnTo>
                    <a:lnTo>
                      <a:pt x="45" y="149"/>
                    </a:lnTo>
                    <a:lnTo>
                      <a:pt x="56" y="170"/>
                    </a:lnTo>
                    <a:lnTo>
                      <a:pt x="67" y="188"/>
                    </a:lnTo>
                    <a:lnTo>
                      <a:pt x="81" y="205"/>
                    </a:lnTo>
                    <a:lnTo>
                      <a:pt x="94" y="219"/>
                    </a:lnTo>
                    <a:lnTo>
                      <a:pt x="108" y="233"/>
                    </a:lnTo>
                    <a:lnTo>
                      <a:pt x="119" y="247"/>
                    </a:lnTo>
                    <a:lnTo>
                      <a:pt x="131" y="261"/>
                    </a:lnTo>
                    <a:lnTo>
                      <a:pt x="140" y="275"/>
                    </a:lnTo>
                    <a:lnTo>
                      <a:pt x="146" y="292"/>
                    </a:lnTo>
                    <a:lnTo>
                      <a:pt x="149" y="333"/>
                    </a:lnTo>
                    <a:lnTo>
                      <a:pt x="142" y="370"/>
                    </a:lnTo>
                    <a:lnTo>
                      <a:pt x="132" y="410"/>
                    </a:lnTo>
                    <a:lnTo>
                      <a:pt x="131" y="451"/>
                    </a:lnTo>
                    <a:lnTo>
                      <a:pt x="135" y="466"/>
                    </a:lnTo>
                    <a:lnTo>
                      <a:pt x="142" y="480"/>
                    </a:lnTo>
                    <a:lnTo>
                      <a:pt x="152" y="495"/>
                    </a:lnTo>
                    <a:lnTo>
                      <a:pt x="163" y="509"/>
                    </a:lnTo>
                    <a:lnTo>
                      <a:pt x="175" y="525"/>
                    </a:lnTo>
                    <a:lnTo>
                      <a:pt x="190" y="539"/>
                    </a:lnTo>
                    <a:lnTo>
                      <a:pt x="204" y="553"/>
                    </a:lnTo>
                    <a:lnTo>
                      <a:pt x="216" y="567"/>
                    </a:lnTo>
                    <a:lnTo>
                      <a:pt x="181" y="567"/>
                    </a:lnTo>
                    <a:lnTo>
                      <a:pt x="153" y="570"/>
                    </a:lnTo>
                    <a:lnTo>
                      <a:pt x="131" y="577"/>
                    </a:lnTo>
                    <a:lnTo>
                      <a:pt x="112" y="587"/>
                    </a:lnTo>
                    <a:lnTo>
                      <a:pt x="97" y="598"/>
                    </a:lnTo>
                    <a:lnTo>
                      <a:pt x="83" y="609"/>
                    </a:lnTo>
                    <a:lnTo>
                      <a:pt x="67" y="620"/>
                    </a:lnTo>
                    <a:lnTo>
                      <a:pt x="51" y="63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4668" y="664"/>
              <a:ext cx="371" cy="371"/>
            </a:xfrm>
            <a:custGeom>
              <a:avLst/>
              <a:gdLst>
                <a:gd name="T0" fmla="*/ 1 w 742"/>
                <a:gd name="T1" fmla="*/ 333 h 743"/>
                <a:gd name="T2" fmla="*/ 17 w 742"/>
                <a:gd name="T3" fmla="*/ 260 h 743"/>
                <a:gd name="T4" fmla="*/ 45 w 742"/>
                <a:gd name="T5" fmla="*/ 194 h 743"/>
                <a:gd name="T6" fmla="*/ 84 w 742"/>
                <a:gd name="T7" fmla="*/ 135 h 743"/>
                <a:gd name="T8" fmla="*/ 134 w 742"/>
                <a:gd name="T9" fmla="*/ 84 h 743"/>
                <a:gd name="T10" fmla="*/ 193 w 742"/>
                <a:gd name="T11" fmla="*/ 45 h 743"/>
                <a:gd name="T12" fmla="*/ 261 w 742"/>
                <a:gd name="T13" fmla="*/ 17 h 743"/>
                <a:gd name="T14" fmla="*/ 334 w 742"/>
                <a:gd name="T15" fmla="*/ 2 h 743"/>
                <a:gd name="T16" fmla="*/ 409 w 742"/>
                <a:gd name="T17" fmla="*/ 2 h 743"/>
                <a:gd name="T18" fmla="*/ 482 w 742"/>
                <a:gd name="T19" fmla="*/ 17 h 743"/>
                <a:gd name="T20" fmla="*/ 548 w 742"/>
                <a:gd name="T21" fmla="*/ 45 h 743"/>
                <a:gd name="T22" fmla="*/ 607 w 742"/>
                <a:gd name="T23" fmla="*/ 84 h 743"/>
                <a:gd name="T24" fmla="*/ 658 w 742"/>
                <a:gd name="T25" fmla="*/ 135 h 743"/>
                <a:gd name="T26" fmla="*/ 697 w 742"/>
                <a:gd name="T27" fmla="*/ 194 h 743"/>
                <a:gd name="T28" fmla="*/ 725 w 742"/>
                <a:gd name="T29" fmla="*/ 260 h 743"/>
                <a:gd name="T30" fmla="*/ 741 w 742"/>
                <a:gd name="T31" fmla="*/ 333 h 743"/>
                <a:gd name="T32" fmla="*/ 741 w 742"/>
                <a:gd name="T33" fmla="*/ 409 h 743"/>
                <a:gd name="T34" fmla="*/ 725 w 742"/>
                <a:gd name="T35" fmla="*/ 482 h 743"/>
                <a:gd name="T36" fmla="*/ 697 w 742"/>
                <a:gd name="T37" fmla="*/ 548 h 743"/>
                <a:gd name="T38" fmla="*/ 658 w 742"/>
                <a:gd name="T39" fmla="*/ 607 h 743"/>
                <a:gd name="T40" fmla="*/ 607 w 742"/>
                <a:gd name="T41" fmla="*/ 657 h 743"/>
                <a:gd name="T42" fmla="*/ 548 w 742"/>
                <a:gd name="T43" fmla="*/ 698 h 743"/>
                <a:gd name="T44" fmla="*/ 482 w 742"/>
                <a:gd name="T45" fmla="*/ 726 h 743"/>
                <a:gd name="T46" fmla="*/ 409 w 742"/>
                <a:gd name="T47" fmla="*/ 741 h 743"/>
                <a:gd name="T48" fmla="*/ 334 w 742"/>
                <a:gd name="T49" fmla="*/ 741 h 743"/>
                <a:gd name="T50" fmla="*/ 261 w 742"/>
                <a:gd name="T51" fmla="*/ 726 h 743"/>
                <a:gd name="T52" fmla="*/ 193 w 742"/>
                <a:gd name="T53" fmla="*/ 698 h 743"/>
                <a:gd name="T54" fmla="*/ 134 w 742"/>
                <a:gd name="T55" fmla="*/ 657 h 743"/>
                <a:gd name="T56" fmla="*/ 84 w 742"/>
                <a:gd name="T57" fmla="*/ 607 h 743"/>
                <a:gd name="T58" fmla="*/ 45 w 742"/>
                <a:gd name="T59" fmla="*/ 548 h 743"/>
                <a:gd name="T60" fmla="*/ 17 w 742"/>
                <a:gd name="T61" fmla="*/ 482 h 743"/>
                <a:gd name="T62" fmla="*/ 1 w 742"/>
                <a:gd name="T63" fmla="*/ 409 h 7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2"/>
                <a:gd name="T97" fmla="*/ 0 h 743"/>
                <a:gd name="T98" fmla="*/ 742 w 742"/>
                <a:gd name="T99" fmla="*/ 743 h 7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2" h="743">
                  <a:moveTo>
                    <a:pt x="0" y="371"/>
                  </a:moveTo>
                  <a:lnTo>
                    <a:pt x="1" y="333"/>
                  </a:lnTo>
                  <a:lnTo>
                    <a:pt x="7" y="296"/>
                  </a:lnTo>
                  <a:lnTo>
                    <a:pt x="17" y="260"/>
                  </a:lnTo>
                  <a:lnTo>
                    <a:pt x="29" y="226"/>
                  </a:lnTo>
                  <a:lnTo>
                    <a:pt x="45" y="194"/>
                  </a:lnTo>
                  <a:lnTo>
                    <a:pt x="63" y="163"/>
                  </a:lnTo>
                  <a:lnTo>
                    <a:pt x="84" y="135"/>
                  </a:lnTo>
                  <a:lnTo>
                    <a:pt x="108" y="108"/>
                  </a:lnTo>
                  <a:lnTo>
                    <a:pt x="134" y="84"/>
                  </a:lnTo>
                  <a:lnTo>
                    <a:pt x="164" y="63"/>
                  </a:lnTo>
                  <a:lnTo>
                    <a:pt x="193" y="45"/>
                  </a:lnTo>
                  <a:lnTo>
                    <a:pt x="227" y="30"/>
                  </a:lnTo>
                  <a:lnTo>
                    <a:pt x="261" y="17"/>
                  </a:lnTo>
                  <a:lnTo>
                    <a:pt x="296" y="7"/>
                  </a:lnTo>
                  <a:lnTo>
                    <a:pt x="334" y="2"/>
                  </a:lnTo>
                  <a:lnTo>
                    <a:pt x="372" y="0"/>
                  </a:lnTo>
                  <a:lnTo>
                    <a:pt x="409" y="2"/>
                  </a:lnTo>
                  <a:lnTo>
                    <a:pt x="446" y="7"/>
                  </a:lnTo>
                  <a:lnTo>
                    <a:pt x="482" y="17"/>
                  </a:lnTo>
                  <a:lnTo>
                    <a:pt x="516" y="30"/>
                  </a:lnTo>
                  <a:lnTo>
                    <a:pt x="548" y="45"/>
                  </a:lnTo>
                  <a:lnTo>
                    <a:pt x="579" y="63"/>
                  </a:lnTo>
                  <a:lnTo>
                    <a:pt x="607" y="84"/>
                  </a:lnTo>
                  <a:lnTo>
                    <a:pt x="634" y="108"/>
                  </a:lnTo>
                  <a:lnTo>
                    <a:pt x="658" y="135"/>
                  </a:lnTo>
                  <a:lnTo>
                    <a:pt x="679" y="163"/>
                  </a:lnTo>
                  <a:lnTo>
                    <a:pt x="697" y="194"/>
                  </a:lnTo>
                  <a:lnTo>
                    <a:pt x="713" y="226"/>
                  </a:lnTo>
                  <a:lnTo>
                    <a:pt x="725" y="260"/>
                  </a:lnTo>
                  <a:lnTo>
                    <a:pt x="735" y="296"/>
                  </a:lnTo>
                  <a:lnTo>
                    <a:pt x="741" y="333"/>
                  </a:lnTo>
                  <a:lnTo>
                    <a:pt x="742" y="371"/>
                  </a:lnTo>
                  <a:lnTo>
                    <a:pt x="741" y="409"/>
                  </a:lnTo>
                  <a:lnTo>
                    <a:pt x="735" y="445"/>
                  </a:lnTo>
                  <a:lnTo>
                    <a:pt x="725" y="482"/>
                  </a:lnTo>
                  <a:lnTo>
                    <a:pt x="713" y="515"/>
                  </a:lnTo>
                  <a:lnTo>
                    <a:pt x="697" y="548"/>
                  </a:lnTo>
                  <a:lnTo>
                    <a:pt x="679" y="579"/>
                  </a:lnTo>
                  <a:lnTo>
                    <a:pt x="658" y="607"/>
                  </a:lnTo>
                  <a:lnTo>
                    <a:pt x="634" y="633"/>
                  </a:lnTo>
                  <a:lnTo>
                    <a:pt x="607" y="657"/>
                  </a:lnTo>
                  <a:lnTo>
                    <a:pt x="579" y="680"/>
                  </a:lnTo>
                  <a:lnTo>
                    <a:pt x="548" y="698"/>
                  </a:lnTo>
                  <a:lnTo>
                    <a:pt x="516" y="713"/>
                  </a:lnTo>
                  <a:lnTo>
                    <a:pt x="482" y="726"/>
                  </a:lnTo>
                  <a:lnTo>
                    <a:pt x="446" y="736"/>
                  </a:lnTo>
                  <a:lnTo>
                    <a:pt x="409" y="741"/>
                  </a:lnTo>
                  <a:lnTo>
                    <a:pt x="372" y="743"/>
                  </a:lnTo>
                  <a:lnTo>
                    <a:pt x="334" y="741"/>
                  </a:lnTo>
                  <a:lnTo>
                    <a:pt x="296" y="736"/>
                  </a:lnTo>
                  <a:lnTo>
                    <a:pt x="261" y="726"/>
                  </a:lnTo>
                  <a:lnTo>
                    <a:pt x="227" y="713"/>
                  </a:lnTo>
                  <a:lnTo>
                    <a:pt x="193" y="698"/>
                  </a:lnTo>
                  <a:lnTo>
                    <a:pt x="164" y="680"/>
                  </a:lnTo>
                  <a:lnTo>
                    <a:pt x="134" y="657"/>
                  </a:lnTo>
                  <a:lnTo>
                    <a:pt x="108" y="633"/>
                  </a:lnTo>
                  <a:lnTo>
                    <a:pt x="84" y="607"/>
                  </a:lnTo>
                  <a:lnTo>
                    <a:pt x="63" y="579"/>
                  </a:lnTo>
                  <a:lnTo>
                    <a:pt x="45" y="548"/>
                  </a:lnTo>
                  <a:lnTo>
                    <a:pt x="29" y="515"/>
                  </a:lnTo>
                  <a:lnTo>
                    <a:pt x="17" y="482"/>
                  </a:lnTo>
                  <a:lnTo>
                    <a:pt x="7" y="445"/>
                  </a:lnTo>
                  <a:lnTo>
                    <a:pt x="1" y="409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50177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76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202721"/>
            <a:ext cx="8609162" cy="832449"/>
          </a:xfrm>
        </p:spPr>
        <p:txBody>
          <a:bodyPr/>
          <a:lstStyle/>
          <a:p>
            <a:pPr algn="ctr"/>
            <a:r>
              <a:rPr lang="ru-RU" dirty="0"/>
              <a:t>Таласская область </a:t>
            </a:r>
          </a:p>
        </p:txBody>
      </p:sp>
      <p:pic>
        <p:nvPicPr>
          <p:cNvPr id="8194" name="Picture 2" descr="http://www.gov.kg/wp-content/uploads/2013/10/5-800x4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" y="897147"/>
            <a:ext cx="8609162" cy="59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56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75" y="142336"/>
            <a:ext cx="8367622" cy="935966"/>
          </a:xfrm>
        </p:spPr>
        <p:txBody>
          <a:bodyPr>
            <a:normAutofit/>
          </a:bodyPr>
          <a:lstStyle/>
          <a:p>
            <a:pPr algn="ctr"/>
            <a:r>
              <a:rPr lang="ru-RU" sz="4800" cap="all" dirty="0">
                <a:solidFill>
                  <a:srgbClr val="191B0E"/>
                </a:solidFill>
              </a:rPr>
              <a:t>Таласская область</a:t>
            </a:r>
            <a:endParaRPr lang="ru-RU" sz="2800" dirty="0"/>
          </a:p>
        </p:txBody>
      </p:sp>
      <p:pic>
        <p:nvPicPr>
          <p:cNvPr id="9218" name="Picture 2" descr="http://www.open.kg/uploads/posts/2014-02/thumbs/1392564851_8458_watermark_12_12_rightbot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0"/>
            <a:ext cx="8622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68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ktrk.kg/img/thumbnail/13742149665337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79130"/>
            <a:ext cx="8524300" cy="66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44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67054"/>
            <a:ext cx="7677149" cy="808892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/>
              <a:t>Манас</a:t>
            </a:r>
            <a:r>
              <a:rPr lang="ru-RU" sz="5400" dirty="0" smtClean="0"/>
              <a:t> </a:t>
            </a:r>
            <a:r>
              <a:rPr lang="ru-RU" sz="5400" dirty="0" err="1" smtClean="0"/>
              <a:t>ордо</a:t>
            </a:r>
            <a:endParaRPr lang="ru-RU" sz="5400" dirty="0"/>
          </a:p>
        </p:txBody>
      </p:sp>
      <p:pic>
        <p:nvPicPr>
          <p:cNvPr id="2050" name="Picture 2" descr="https://i.ytimg.com/vi/m0nYvEl21J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88521"/>
            <a:ext cx="8458256" cy="59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98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putnik.kg/images/102940/04/102940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" y="76199"/>
            <a:ext cx="8480181" cy="66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03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putnik.kg/images/102738/76/1027387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1" y="76199"/>
            <a:ext cx="8416206" cy="66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93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46" y="105507"/>
            <a:ext cx="7605347" cy="742951"/>
          </a:xfrm>
        </p:spPr>
        <p:txBody>
          <a:bodyPr/>
          <a:lstStyle/>
          <a:p>
            <a:pPr algn="ctr"/>
            <a:r>
              <a:rPr lang="ru-RU" dirty="0" err="1" smtClean="0"/>
              <a:t>Гумбез</a:t>
            </a:r>
            <a:r>
              <a:rPr lang="ru-RU" dirty="0" smtClean="0"/>
              <a:t> </a:t>
            </a:r>
            <a:r>
              <a:rPr lang="ru-RU" dirty="0" err="1" smtClean="0"/>
              <a:t>Манаса</a:t>
            </a:r>
            <a:endParaRPr lang="ru-RU" dirty="0"/>
          </a:p>
        </p:txBody>
      </p:sp>
      <p:pic>
        <p:nvPicPr>
          <p:cNvPr id="3074" name="Picture 2" descr="http://cbtkyrgyzstan.kg/wp-content/uploads/2016/12/DSC_0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0" y="756139"/>
            <a:ext cx="8499475" cy="60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26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kyrgyzstantravel.net/photogallery/talas/manas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5" y="94171"/>
            <a:ext cx="8508521" cy="66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48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341</TotalTime>
  <Words>102</Words>
  <Application>Microsoft Office PowerPoint</Application>
  <PresentationFormat>Экран (4:3)</PresentationFormat>
  <Paragraphs>22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Franklin Gothic Book</vt:lpstr>
      <vt:lpstr>Roboto</vt:lpstr>
      <vt:lpstr>Times New Roman</vt:lpstr>
      <vt:lpstr>Crop</vt:lpstr>
      <vt:lpstr>Таласская область Кыргызстана</vt:lpstr>
      <vt:lpstr>Таласская область </vt:lpstr>
      <vt:lpstr>Таласская область</vt:lpstr>
      <vt:lpstr>Презентация PowerPoint</vt:lpstr>
      <vt:lpstr>Манас ордо</vt:lpstr>
      <vt:lpstr>Презентация PowerPoint</vt:lpstr>
      <vt:lpstr>Презентация PowerPoint</vt:lpstr>
      <vt:lpstr>Гумбез Манаса</vt:lpstr>
      <vt:lpstr>Презентация PowerPoint</vt:lpstr>
      <vt:lpstr>Презентация PowerPoint</vt:lpstr>
      <vt:lpstr>Природный парк «Беш-Таш» </vt:lpstr>
      <vt:lpstr>Долина Чичкан </vt:lpstr>
      <vt:lpstr>Манасчи  </vt:lpstr>
      <vt:lpstr>Презентация PowerPoint</vt:lpstr>
      <vt:lpstr>Презентация PowerPoint</vt:lpstr>
      <vt:lpstr>Тоголок Молдо (настоящее имя - Байымбет Абдырахманов) - знаменитый киргизский акын и знаток фольклора. Он прославился исполнением эпоса «Манас» и других национальных сказаний. Также он известен как автор множества литературных произведений в стихах. 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Таласская область Кыргызстана</dc:title>
  <dc:creator>Пользователь</dc:creator>
  <cp:lastModifiedBy>Пользователь</cp:lastModifiedBy>
  <cp:revision>14</cp:revision>
  <dcterms:created xsi:type="dcterms:W3CDTF">2018-11-10T11:39:33Z</dcterms:created>
  <dcterms:modified xsi:type="dcterms:W3CDTF">2018-11-18T10:14:38Z</dcterms:modified>
</cp:coreProperties>
</file>