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1"/>
  </p:sldMasterIdLst>
  <p:sldIdLst>
    <p:sldId id="256" r:id="rId2"/>
    <p:sldId id="257" r:id="rId3"/>
    <p:sldId id="269" r:id="rId4"/>
    <p:sldId id="271" r:id="rId5"/>
    <p:sldId id="273" r:id="rId6"/>
    <p:sldId id="258" r:id="rId7"/>
    <p:sldId id="259" r:id="rId8"/>
    <p:sldId id="260" r:id="rId9"/>
    <p:sldId id="261" r:id="rId10"/>
    <p:sldId id="262" r:id="rId11"/>
    <p:sldId id="274" r:id="rId12"/>
    <p:sldId id="264" r:id="rId13"/>
    <p:sldId id="265" r:id="rId14"/>
    <p:sldId id="263" r:id="rId15"/>
    <p:sldId id="26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0B90-173A-4513-BCC6-25F95A92748E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400A-05CB-4FF4-BBF1-30440B831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882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0B90-173A-4513-BCC6-25F95A92748E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400A-05CB-4FF4-BBF1-30440B831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006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0B90-173A-4513-BCC6-25F95A92748E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400A-05CB-4FF4-BBF1-30440B831C8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546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0B90-173A-4513-BCC6-25F95A92748E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400A-05CB-4FF4-BBF1-30440B831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983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0B90-173A-4513-BCC6-25F95A92748E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400A-05CB-4FF4-BBF1-30440B831C8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5679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0B90-173A-4513-BCC6-25F95A92748E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400A-05CB-4FF4-BBF1-30440B831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400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0B90-173A-4513-BCC6-25F95A92748E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400A-05CB-4FF4-BBF1-30440B831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435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0B90-173A-4513-BCC6-25F95A92748E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400A-05CB-4FF4-BBF1-30440B831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183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0B90-173A-4513-BCC6-25F95A92748E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400A-05CB-4FF4-BBF1-30440B831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535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0B90-173A-4513-BCC6-25F95A92748E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400A-05CB-4FF4-BBF1-30440B831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760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0B90-173A-4513-BCC6-25F95A92748E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400A-05CB-4FF4-BBF1-30440B831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024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0B90-173A-4513-BCC6-25F95A92748E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400A-05CB-4FF4-BBF1-30440B831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711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0B90-173A-4513-BCC6-25F95A92748E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400A-05CB-4FF4-BBF1-30440B831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281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0B90-173A-4513-BCC6-25F95A92748E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400A-05CB-4FF4-BBF1-30440B831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157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0B90-173A-4513-BCC6-25F95A92748E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400A-05CB-4FF4-BBF1-30440B831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341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0B90-173A-4513-BCC6-25F95A92748E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400A-05CB-4FF4-BBF1-30440B831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29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70B90-173A-4513-BCC6-25F95A92748E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775400A-05CB-4FF4-BBF1-30440B831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442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1" r:id="rId13"/>
    <p:sldLayoutId id="2147483942" r:id="rId14"/>
    <p:sldLayoutId id="2147483943" r:id="rId15"/>
    <p:sldLayoutId id="214748394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B652DB-30F0-4FAF-9CE8-433E79844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815788"/>
            <a:ext cx="11677650" cy="5226424"/>
          </a:xfrm>
        </p:spPr>
        <p:txBody>
          <a:bodyPr>
            <a:normAutofit/>
          </a:bodyPr>
          <a:lstStyle/>
          <a:p>
            <a:pPr algn="ctr"/>
            <a:endParaRPr lang="ru-RU" sz="3600" b="1" dirty="0"/>
          </a:p>
          <a:p>
            <a:pPr algn="ctr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Отчет СОШ №41 </a:t>
            </a:r>
          </a:p>
          <a:p>
            <a:pPr algn="ctr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Первомайского района </a:t>
            </a:r>
          </a:p>
          <a:p>
            <a:pPr algn="ctr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города Бишкек</a:t>
            </a:r>
          </a:p>
          <a:p>
            <a:pPr algn="ctr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 «Году развития регионов и цифровизации»</a:t>
            </a:r>
          </a:p>
          <a:p>
            <a:pPr algn="ctr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2019-2020 учебный год</a:t>
            </a:r>
          </a:p>
        </p:txBody>
      </p:sp>
    </p:spTree>
    <p:extLst>
      <p:ext uri="{BB962C8B-B14F-4D97-AF65-F5344CB8AC3E}">
        <p14:creationId xmlns:p14="http://schemas.microsoft.com/office/powerpoint/2010/main" val="8315342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DA1E41-B1C3-4CA7-B3AB-523C62304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249" y="289843"/>
            <a:ext cx="9478602" cy="165811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 кабинете информатики установлены мультимедиа проектор и цифровая доска для квалифицированного изучения предмета.</a:t>
            </a:r>
            <a:b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B38D3B-3183-4A75-BA1A-B6C9781DE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628" y="1947951"/>
            <a:ext cx="6112255" cy="458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6223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AB53B6-806F-4591-A675-71A6925C3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Учащимися 8-11 классов подготовлены видеоролики по профилактике СПИДа</a:t>
            </a:r>
          </a:p>
        </p:txBody>
      </p:sp>
      <p:pic>
        <p:nvPicPr>
          <p:cNvPr id="7" name="8А по СПИДу ролик">
            <a:hlinkClick r:id="" action="ppaction://media"/>
            <a:extLst>
              <a:ext uri="{FF2B5EF4-FFF2-40B4-BE49-F238E27FC236}">
                <a16:creationId xmlns:a16="http://schemas.microsoft.com/office/drawing/2014/main" id="{DCB3D72D-56E0-4C30-B8C0-4431DA29F4E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375" y="2160588"/>
            <a:ext cx="7762875" cy="3881437"/>
          </a:xfrm>
        </p:spPr>
      </p:pic>
    </p:spTree>
    <p:extLst>
      <p:ext uri="{BB962C8B-B14F-4D97-AF65-F5344CB8AC3E}">
        <p14:creationId xmlns:p14="http://schemas.microsoft.com/office/powerpoint/2010/main" val="323067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399862-A73B-4BB4-85CE-4BAC7F99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70" y="160256"/>
            <a:ext cx="10032279" cy="136071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 25.10.2019 года по 29.10.2019 года </a:t>
            </a:r>
            <a:b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проведены классные часы по интернет-безопасности (30.10 – день интернета) в 1-11 классах </a:t>
            </a:r>
            <a:b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 охватом 667 уч-ся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Picture 4" descr="D:\интернет - безопасность\Liga_bezopasnogo_interneta.gif">
            <a:extLst>
              <a:ext uri="{FF2B5EF4-FFF2-40B4-BE49-F238E27FC236}">
                <a16:creationId xmlns:a16="http://schemas.microsoft.com/office/drawing/2014/main" id="{E24674AD-5FB1-4D24-BF4F-5AF79DFB2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123" y="3176061"/>
            <a:ext cx="5616000" cy="290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интернет - безопасность\533099.jpg">
            <a:extLst>
              <a:ext uri="{FF2B5EF4-FFF2-40B4-BE49-F238E27FC236}">
                <a16:creationId xmlns:a16="http://schemas.microsoft.com/office/drawing/2014/main" id="{88E954CD-A495-4766-BEAE-DE5638062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32" y="1747430"/>
            <a:ext cx="2273141" cy="170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4364929-F2FF-4DC3-ACF6-C33B4AC94C54}"/>
              </a:ext>
            </a:extLst>
          </p:cNvPr>
          <p:cNvSpPr/>
          <p:nvPr/>
        </p:nvSpPr>
        <p:spPr>
          <a:xfrm>
            <a:off x="2479973" y="2038507"/>
            <a:ext cx="7616527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Классный час </a:t>
            </a:r>
          </a:p>
          <a:p>
            <a:pPr algn="ctr"/>
            <a:r>
              <a:rPr lang="ru-RU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«Безопасность в сети Интернет»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B1C6D2-4CBF-4EFD-AA11-6EA4E9BA1B4E}"/>
              </a:ext>
            </a:extLst>
          </p:cNvPr>
          <p:cNvSpPr txBox="1"/>
          <p:nvPr/>
        </p:nvSpPr>
        <p:spPr>
          <a:xfrm>
            <a:off x="8172450" y="5743574"/>
            <a:ext cx="40195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/>
            <a:r>
              <a:rPr lang="ru-RU" sz="1600" b="1" dirty="0">
                <a:latin typeface="Times New Roman" pitchFamily="18" charset="0"/>
              </a:rPr>
              <a:t>Классный руководитель 10-а класса</a:t>
            </a:r>
          </a:p>
          <a:p>
            <a:pPr algn="ctr" eaLnBrk="1" hangingPunct="1"/>
            <a:r>
              <a:rPr lang="ru-RU" sz="1600" b="1" dirty="0">
                <a:latin typeface="Times New Roman" pitchFamily="18" charset="0"/>
              </a:rPr>
              <a:t>учитель  кыргызского языка</a:t>
            </a:r>
          </a:p>
          <a:p>
            <a:pPr algn="ctr" eaLnBrk="1" hangingPunct="1"/>
            <a:r>
              <a:rPr lang="ru-RU" sz="1600" b="1" dirty="0">
                <a:latin typeface="Times New Roman" pitchFamily="18" charset="0"/>
              </a:rPr>
              <a:t>СОШ №41 Первомайского района</a:t>
            </a:r>
          </a:p>
          <a:p>
            <a:pPr algn="ctr" eaLnBrk="1" hangingPunct="1"/>
            <a:r>
              <a:rPr lang="ru-RU" sz="1600" b="1" dirty="0" err="1">
                <a:latin typeface="Times New Roman" pitchFamily="18" charset="0"/>
              </a:rPr>
              <a:t>Тулеуева</a:t>
            </a:r>
            <a:r>
              <a:rPr lang="ru-RU" sz="1600" b="1" dirty="0">
                <a:latin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</a:rPr>
              <a:t>Кумускуль</a:t>
            </a:r>
            <a:r>
              <a:rPr lang="ru-RU" sz="1600" b="1" dirty="0">
                <a:latin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</a:rPr>
              <a:t>Каспакбаевна</a:t>
            </a:r>
            <a:endParaRPr lang="ru-RU" sz="11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06568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A88BFA-B45A-4D5A-85C6-F78DEF05B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71" y="609599"/>
            <a:ext cx="9653048" cy="144544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Посещение выставки робототехники учащимися 3Б, 4Б классов</a:t>
            </a:r>
          </a:p>
        </p:txBody>
      </p:sp>
      <p:pic>
        <p:nvPicPr>
          <p:cNvPr id="5" name="Объект 4" descr="Изображение выглядит как человек, внутренний, ребенок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D327D408-AA83-4DE6-BEEA-CC44ECDCE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47" y="2055041"/>
            <a:ext cx="2933775" cy="2200331"/>
          </a:xfrm>
        </p:spPr>
      </p:pic>
      <p:pic>
        <p:nvPicPr>
          <p:cNvPr id="7" name="Рисунок 6" descr="Изображение выглядит как человек, внутренний, ребенок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4C1E1858-7972-4829-AABD-2A3548239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444" y="2055041"/>
            <a:ext cx="2933775" cy="2200331"/>
          </a:xfrm>
          <a:prstGeom prst="rect">
            <a:avLst/>
          </a:prstGeom>
        </p:spPr>
      </p:pic>
      <p:pic>
        <p:nvPicPr>
          <p:cNvPr id="9" name="Рисунок 8" descr="Изображение выглядит как внутренний, потолок, человек, стол&#10;&#10;Автоматически созданное описание">
            <a:extLst>
              <a:ext uri="{FF2B5EF4-FFF2-40B4-BE49-F238E27FC236}">
                <a16:creationId xmlns:a16="http://schemas.microsoft.com/office/drawing/2014/main" id="{3AF28B1C-002C-48F6-8532-6ECCD2212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796" y="4255372"/>
            <a:ext cx="3298275" cy="247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6265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029651-8BDC-4E9B-9F3E-C0A4AFFD4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110" y="345649"/>
            <a:ext cx="11450915" cy="1045001"/>
          </a:xfrm>
        </p:spPr>
        <p:txBody>
          <a:bodyPr>
            <a:noAutofit/>
          </a:bodyPr>
          <a:lstStyle/>
          <a:p>
            <a:pPr lvl="0"/>
            <a:r>
              <a:rPr lang="ru-RU" sz="1400" dirty="0"/>
              <a:t>      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02 сентября 2019 года проведены классные часы, предоставленные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МОиН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КР: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«Мой друг - компьютер» 1-4 класс с охватом 304 уч-ся;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«Цифровые технологии в жизни человека» 5-8 класс с охватом 264 уч-ся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«Профессии сегодняшнего дня и цифрового будущего» 9-11 класс с охватом 96 учащихся</a:t>
            </a:r>
            <a:b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endParaRPr lang="ru-RU" sz="2400" dirty="0"/>
          </a:p>
        </p:txBody>
      </p:sp>
      <p:pic>
        <p:nvPicPr>
          <p:cNvPr id="4" name="Рисунок 3" descr="Изображение выглядит как человек, внутренний, стол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3B3C3B59-E4DF-4265-B32A-AB6A7F544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299" y="2635676"/>
            <a:ext cx="5476875" cy="410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7498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2BC537-1427-4C6B-BFC8-6464F119F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68" y="2422690"/>
            <a:ext cx="9992413" cy="12914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8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2728089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1D5C51-3A2D-4D97-9998-886AD2281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Нормативные документы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8F00B6-D4E4-4A65-85DB-43490E0B1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06631"/>
            <a:ext cx="9325614" cy="4834731"/>
          </a:xfrm>
        </p:spPr>
        <p:txBody>
          <a:bodyPr>
            <a:normAutofit/>
          </a:bodyPr>
          <a:lstStyle/>
          <a:p>
            <a:endParaRPr lang="ru-RU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pPr marL="0" indent="0">
              <a:buNone/>
            </a:pPr>
            <a:endParaRPr lang="ru-RU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УКАЗ ПРЕЗИДЕНТА КР от 11 января 2019 года УП № 1                              «Об объявлении 2019 года Годом развития регионов и цифровизации страны»</a:t>
            </a:r>
          </a:p>
          <a:p>
            <a:endParaRPr lang="ru-RU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pPr marL="0" indent="0">
              <a:buNone/>
            </a:pPr>
            <a:endParaRPr lang="ru-RU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pPr marL="0" indent="0">
              <a:buNone/>
            </a:pPr>
            <a:endParaRPr lang="ru-RU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РАСПОРЯЖЕНИЕ ПРАВИТЕЛЬСТВА КР от 8 февраля 2019 года №</a:t>
            </a:r>
            <a:r>
              <a:rPr lang="ru-RU" sz="2400" b="1" i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 </a:t>
            </a:r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14-р    «Об образовании организационного комитета по проведению Года развития регионов и цифровизации страны в Кыргызской Республике»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B01C71F-944B-4C1E-BB99-6F77543D1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948" y="1332800"/>
            <a:ext cx="2189051" cy="195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абылгазиев мухаммедкалый дуйшекеевич">
            <a:extLst>
              <a:ext uri="{FF2B5EF4-FFF2-40B4-BE49-F238E27FC236}">
                <a16:creationId xmlns:a16="http://schemas.microsoft.com/office/drawing/2014/main" id="{0003A087-7E2A-458E-B339-2335F6587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950" y="3986784"/>
            <a:ext cx="2189051" cy="287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70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73370E3-9735-4235-8D58-1C6D0D587E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530743"/>
              </p:ext>
            </p:extLst>
          </p:nvPr>
        </p:nvGraphicFramePr>
        <p:xfrm>
          <a:off x="3299013" y="980725"/>
          <a:ext cx="4948515" cy="57689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5055">
                  <a:extLst>
                    <a:ext uri="{9D8B030D-6E8A-4147-A177-3AD203B41FA5}">
                      <a16:colId xmlns:a16="http://schemas.microsoft.com/office/drawing/2014/main" val="590714155"/>
                    </a:ext>
                  </a:extLst>
                </a:gridCol>
                <a:gridCol w="2092266">
                  <a:extLst>
                    <a:ext uri="{9D8B030D-6E8A-4147-A177-3AD203B41FA5}">
                      <a16:colId xmlns:a16="http://schemas.microsoft.com/office/drawing/2014/main" val="3348851174"/>
                    </a:ext>
                  </a:extLst>
                </a:gridCol>
                <a:gridCol w="480520">
                  <a:extLst>
                    <a:ext uri="{9D8B030D-6E8A-4147-A177-3AD203B41FA5}">
                      <a16:colId xmlns:a16="http://schemas.microsoft.com/office/drawing/2014/main" val="3496094158"/>
                    </a:ext>
                  </a:extLst>
                </a:gridCol>
                <a:gridCol w="1077483">
                  <a:extLst>
                    <a:ext uri="{9D8B030D-6E8A-4147-A177-3AD203B41FA5}">
                      <a16:colId xmlns:a16="http://schemas.microsoft.com/office/drawing/2014/main" val="3387544412"/>
                    </a:ext>
                  </a:extLst>
                </a:gridCol>
                <a:gridCol w="1003191">
                  <a:extLst>
                    <a:ext uri="{9D8B030D-6E8A-4147-A177-3AD203B41FA5}">
                      <a16:colId xmlns:a16="http://schemas.microsoft.com/office/drawing/2014/main" val="2435432807"/>
                    </a:ext>
                  </a:extLst>
                </a:gridCol>
              </a:tblGrid>
              <a:tr h="184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№ п/п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Мероприятия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Сроки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Ответственные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Отметка о выполнении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extLst>
                  <a:ext uri="{0D108BD9-81ED-4DB2-BD59-A6C34878D82A}">
                    <a16:rowId xmlns:a16="http://schemas.microsoft.com/office/drawing/2014/main" val="1877850639"/>
                  </a:ext>
                </a:extLst>
              </a:tr>
              <a:tr h="286167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Оформить стенд «Год развития регионов и цифровизации»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сентябрь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ДЮО «Нур»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Лямина Л.В.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выполнено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extLst>
                  <a:ext uri="{0D108BD9-81ED-4DB2-BD59-A6C34878D82A}">
                    <a16:rowId xmlns:a16="http://schemas.microsoft.com/office/drawing/2014/main" val="2645368405"/>
                  </a:ext>
                </a:extLst>
              </a:tr>
              <a:tr h="792410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Провести классные часы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>
                          <a:effectLst/>
                        </a:rPr>
                        <a:t>«Мой друг - компьютер» 1-4 класс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>
                          <a:effectLst/>
                        </a:rPr>
                        <a:t>«Цифровые технологии в жизни человека» 5-8 класс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>
                          <a:effectLst/>
                        </a:rPr>
                        <a:t>«Профессии сегодняшнего дня и цифрового будущего» 9-11 класс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02.09.2019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классные руководители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проведены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extLst>
                  <a:ext uri="{0D108BD9-81ED-4DB2-BD59-A6C34878D82A}">
                    <a16:rowId xmlns:a16="http://schemas.microsoft.com/office/drawing/2014/main" val="2409550193"/>
                  </a:ext>
                </a:extLst>
              </a:tr>
              <a:tr h="753914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Провести классные часы по интернет-безопасности (30.10 – день интернета) в 1-11 классах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 25.10.2019 года по 29.10.2019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классные руководители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проведены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extLst>
                  <a:ext uri="{0D108BD9-81ED-4DB2-BD59-A6C34878D82A}">
                    <a16:rowId xmlns:a16="http://schemas.microsoft.com/office/drawing/2014/main" val="3272713175"/>
                  </a:ext>
                </a:extLst>
              </a:tr>
              <a:tr h="788183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Ознакомить учащихся и сотрудников школы с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Указом Президента КР от 11 января 2019 года УП № 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spc="25">
                          <a:effectLst/>
                        </a:rPr>
                        <a:t>«Об объявлении 2019 года Годом развития регионов и цифровизации страны»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сентябрь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администрация школы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ознакомлены на совещание при директоре и классных часах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extLst>
                  <a:ext uri="{0D108BD9-81ED-4DB2-BD59-A6C34878D82A}">
                    <a16:rowId xmlns:a16="http://schemas.microsoft.com/office/drawing/2014/main" val="927044522"/>
                  </a:ext>
                </a:extLst>
              </a:tr>
              <a:tr h="399802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Приобрести и установить мультимедиа проектор в кабинете химии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 течение года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администрация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учитель химии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установлен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extLst>
                  <a:ext uri="{0D108BD9-81ED-4DB2-BD59-A6C34878D82A}">
                    <a16:rowId xmlns:a16="http://schemas.microsoft.com/office/drawing/2014/main" val="1017474096"/>
                  </a:ext>
                </a:extLst>
              </a:tr>
              <a:tr h="434072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Приобрести и установить мультимедиа проектор и цифровую доску в кабинете информатики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 течение года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администрация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учитель информатики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установлено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extLst>
                  <a:ext uri="{0D108BD9-81ED-4DB2-BD59-A6C34878D82A}">
                    <a16:rowId xmlns:a16="http://schemas.microsoft.com/office/drawing/2014/main" val="944196321"/>
                  </a:ext>
                </a:extLst>
              </a:tr>
              <a:tr h="422649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Приобрести и установить компьютеры в учебных кабинетах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 течение года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администрация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установлены в 5 кабинетах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extLst>
                  <a:ext uri="{0D108BD9-81ED-4DB2-BD59-A6C34878D82A}">
                    <a16:rowId xmlns:a16="http://schemas.microsoft.com/office/drawing/2014/main" val="152326987"/>
                  </a:ext>
                </a:extLst>
              </a:tr>
              <a:tr h="434072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Установить систему видеонаблюдения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 течение года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администрация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установлено 12 видеокамер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extLst>
                  <a:ext uri="{0D108BD9-81ED-4DB2-BD59-A6C34878D82A}">
                    <a16:rowId xmlns:a16="http://schemas.microsoft.com/office/drawing/2014/main" val="1551969415"/>
                  </a:ext>
                </a:extLst>
              </a:tr>
              <a:tr h="715416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Посещение выставок, проведение экскурсий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 течение года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классные руководители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3б, 4б классы посетили выставку робототехники в АФМШЛ 61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/>
                </a:tc>
                <a:extLst>
                  <a:ext uri="{0D108BD9-81ED-4DB2-BD59-A6C34878D82A}">
                    <a16:rowId xmlns:a16="http://schemas.microsoft.com/office/drawing/2014/main" val="1012463774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90BC0E41-D284-4223-9034-29787C4E5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9197" y="21370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B9A27D0-2C3F-44ED-9E1A-EACBFF493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70" y="149728"/>
            <a:ext cx="105604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СОШ №41 Первомайского района г. Бишкек по реализации Указа Президента КР от 11 января 2019 года УП № 1 «Об объявлении 2019 года Годом развития регионов и цифровизации страны» 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2019-2020 учебный год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602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3B10B2-C713-4CEA-BAB4-D6101716E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200" b="1" dirty="0"/>
              <a:t>Отчет</a:t>
            </a:r>
            <a:br>
              <a:rPr lang="ru-RU" sz="2200" dirty="0"/>
            </a:br>
            <a:r>
              <a:rPr lang="ru-RU" sz="2200" b="1" dirty="0"/>
              <a:t>СОШ №41 Первомайского района города Бишкек</a:t>
            </a:r>
            <a:br>
              <a:rPr lang="ru-RU" sz="2200" dirty="0"/>
            </a:br>
            <a:r>
              <a:rPr lang="ru-RU" sz="2200" b="1" dirty="0"/>
              <a:t>по «Году развития регионов и цифровизации»</a:t>
            </a:r>
            <a:br>
              <a:rPr lang="ru-RU" sz="2200" dirty="0"/>
            </a:br>
            <a:r>
              <a:rPr lang="ru-RU" sz="2200" b="1" dirty="0"/>
              <a:t>2019-2020 учебный год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C38231-A119-4302-BDFB-F30244FC1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8"/>
            <a:ext cx="8596668" cy="450018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В целях реализации Указа Президента КР об объявлении 2019 года «Годом развития регионов и цифровизации» проведена следующая работа:</a:t>
            </a:r>
            <a:endParaRPr lang="ru-RU" sz="1600" dirty="0">
              <a:solidFill>
                <a:srgbClr val="FF0000"/>
              </a:solidFill>
            </a:endParaRPr>
          </a:p>
          <a:p>
            <a:pPr lvl="0"/>
            <a:r>
              <a:rPr lang="ru-RU" dirty="0">
                <a:solidFill>
                  <a:srgbClr val="FF0000"/>
                </a:solidFill>
              </a:rPr>
              <a:t> в школе проводятся уроки информатики для учащихся 5-9 классов; </a:t>
            </a:r>
            <a:endParaRPr lang="ru-RU" sz="1100" dirty="0">
              <a:solidFill>
                <a:srgbClr val="FF0000"/>
              </a:solidFill>
            </a:endParaRPr>
          </a:p>
          <a:p>
            <a:pPr lvl="0"/>
            <a:r>
              <a:rPr lang="ru-RU" dirty="0">
                <a:solidFill>
                  <a:srgbClr val="FF0000"/>
                </a:solidFill>
              </a:rPr>
              <a:t>установлена система видеонаблюдения – 12 видеокамер (на улице – 3шт., внутри школы – 9 шт.);</a:t>
            </a:r>
            <a:endParaRPr lang="ru-RU" sz="1100" dirty="0">
              <a:solidFill>
                <a:srgbClr val="FF0000"/>
              </a:solidFill>
            </a:endParaRPr>
          </a:p>
          <a:p>
            <a:pPr lvl="0"/>
            <a:r>
              <a:rPr lang="ru-RU" dirty="0">
                <a:solidFill>
                  <a:srgbClr val="FF0000"/>
                </a:solidFill>
              </a:rPr>
              <a:t>в 5 учебных кабинетах установлены компьютеры;</a:t>
            </a:r>
            <a:endParaRPr lang="ru-RU" sz="1100" dirty="0">
              <a:solidFill>
                <a:srgbClr val="FF0000"/>
              </a:solidFill>
            </a:endParaRPr>
          </a:p>
          <a:p>
            <a:pPr lvl="0"/>
            <a:r>
              <a:rPr lang="ru-RU" dirty="0">
                <a:solidFill>
                  <a:srgbClr val="FF0000"/>
                </a:solidFill>
              </a:rPr>
              <a:t>в кабинете химии установлен мультимедиа проектор;</a:t>
            </a:r>
            <a:endParaRPr lang="ru-RU" sz="1100" dirty="0">
              <a:solidFill>
                <a:srgbClr val="FF0000"/>
              </a:solidFill>
            </a:endParaRPr>
          </a:p>
          <a:p>
            <a:pPr lvl="0"/>
            <a:r>
              <a:rPr lang="ru-RU" dirty="0">
                <a:solidFill>
                  <a:srgbClr val="FF0000"/>
                </a:solidFill>
              </a:rPr>
              <a:t>в кабинете информатики установлены мультимедиа проектор и цифровая доска для квалифицированного изучения предмета.</a:t>
            </a:r>
            <a:endParaRPr lang="ru-RU" sz="1100" dirty="0">
              <a:solidFill>
                <a:srgbClr val="FF0000"/>
              </a:solidFill>
            </a:endParaRPr>
          </a:p>
          <a:p>
            <a:pPr lvl="0"/>
            <a:r>
              <a:rPr lang="ru-RU" dirty="0">
                <a:solidFill>
                  <a:srgbClr val="FF0000"/>
                </a:solidFill>
              </a:rPr>
              <a:t>02 сентября 2019 года проведены классные часы, предоставленный </a:t>
            </a:r>
            <a:r>
              <a:rPr lang="ru-RU" dirty="0" err="1">
                <a:solidFill>
                  <a:srgbClr val="FF0000"/>
                </a:solidFill>
              </a:rPr>
              <a:t>МОиН</a:t>
            </a:r>
            <a:r>
              <a:rPr lang="ru-RU" dirty="0">
                <a:solidFill>
                  <a:srgbClr val="FF0000"/>
                </a:solidFill>
              </a:rPr>
              <a:t>  КР</a:t>
            </a:r>
            <a:endParaRPr lang="ru-RU" sz="1100" dirty="0">
              <a:solidFill>
                <a:srgbClr val="FF0000"/>
              </a:solidFill>
            </a:endParaRPr>
          </a:p>
          <a:p>
            <a:pPr lvl="1"/>
            <a:r>
              <a:rPr lang="ru-RU" dirty="0">
                <a:solidFill>
                  <a:srgbClr val="FF0000"/>
                </a:solidFill>
              </a:rPr>
              <a:t>«Мой друг - компьютер» 1-4 класс</a:t>
            </a:r>
            <a:endParaRPr lang="ru-RU" sz="1050" dirty="0">
              <a:solidFill>
                <a:srgbClr val="FF0000"/>
              </a:solidFill>
            </a:endParaRPr>
          </a:p>
          <a:p>
            <a:pPr lvl="1"/>
            <a:r>
              <a:rPr lang="ru-RU" dirty="0">
                <a:solidFill>
                  <a:srgbClr val="FF0000"/>
                </a:solidFill>
              </a:rPr>
              <a:t>«Цифровые технологии в жизни человека» 5-8 класс</a:t>
            </a:r>
            <a:endParaRPr lang="ru-RU" sz="1050" dirty="0">
              <a:solidFill>
                <a:srgbClr val="FF0000"/>
              </a:solidFill>
            </a:endParaRPr>
          </a:p>
          <a:p>
            <a:pPr lvl="1"/>
            <a:r>
              <a:rPr lang="ru-RU" dirty="0">
                <a:solidFill>
                  <a:srgbClr val="FF0000"/>
                </a:solidFill>
              </a:rPr>
              <a:t>«Профессии сегодняшнего дня и цифрового будущего» 9-11 класс</a:t>
            </a:r>
            <a:endParaRPr lang="ru-RU" sz="1050" dirty="0">
              <a:solidFill>
                <a:srgbClr val="FF0000"/>
              </a:solidFill>
            </a:endParaRPr>
          </a:p>
          <a:p>
            <a:pPr lvl="0"/>
            <a:r>
              <a:rPr lang="ru-RU" dirty="0">
                <a:solidFill>
                  <a:srgbClr val="FF0000"/>
                </a:solidFill>
              </a:rPr>
              <a:t>с 25.10.2019 года по 29.10.2019 года проведены классные часы по интернет-безопасности (30.10 – день интернета) в 1-11 классах.</a:t>
            </a:r>
            <a:endParaRPr lang="ru-RU" sz="11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9156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0469D0-A24E-462C-99E4-80E2B72F9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487" y="156238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8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Работа школы</a:t>
            </a:r>
            <a:endParaRPr lang="ru-RU" sz="8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4972C7-0D63-401A-9169-E98B724F4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946" y="1493048"/>
            <a:ext cx="8596668" cy="387190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Велась работа по приёму детей в 1 класс в рамках городского проекта «Электронная запись в школу»</a:t>
            </a:r>
          </a:p>
          <a:p>
            <a:endParaRPr lang="ru-RU" dirty="0"/>
          </a:p>
        </p:txBody>
      </p:sp>
      <p:pic>
        <p:nvPicPr>
          <p:cNvPr id="5" name="Рисунок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20A65C23-67B3-4B42-968C-A7C94A76F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87" y="2326922"/>
            <a:ext cx="3999448" cy="3536570"/>
          </a:xfrm>
          <a:prstGeom prst="rect">
            <a:avLst/>
          </a:prstGeom>
        </p:spPr>
      </p:pic>
      <p:pic>
        <p:nvPicPr>
          <p:cNvPr id="7" name="Рисунок 6" descr="Изображение выглядит как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7DD7552A-2F28-4C03-8A84-B0E1BD8B5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820" y="2326923"/>
            <a:ext cx="6288287" cy="353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20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47216-B7ED-4FEA-A0A9-8A87CC36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55076"/>
            <a:ext cx="12192000" cy="1803662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800" dirty="0"/>
            </a:br>
            <a:br>
              <a:rPr lang="ru-RU" sz="800" dirty="0"/>
            </a:br>
            <a:br>
              <a:rPr lang="ru-RU" sz="800" dirty="0"/>
            </a:br>
            <a:br>
              <a:rPr lang="ru-RU" sz="800" dirty="0"/>
            </a:br>
            <a:r>
              <a:rPr lang="ru-RU" b="1" i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проводятся уроки информатики для учащихся 5-9 классов</a:t>
            </a:r>
            <a:br>
              <a:rPr lang="ru-RU" sz="4400" b="1" i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endParaRPr lang="ru-RU" sz="4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55D196-E5F9-4620-B984-318D381A1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744" y="2336171"/>
            <a:ext cx="5611091" cy="420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5829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C7FF67-599D-4BE9-90D1-E881A8CD0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95" y="609599"/>
            <a:ext cx="10294070" cy="148814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Установлена система видеонаблюдения </a:t>
            </a:r>
            <a:br>
              <a:rPr lang="ru-RU" sz="3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ru-RU" sz="3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12 видеокамер (на улице –3шт., внутри школы –9 шт.)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4DFE82-A906-441F-967A-8F02F1624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35FEAC-3DB7-4C4F-9E5D-4B67A36E6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605" y="1616478"/>
            <a:ext cx="6624015" cy="496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9884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87E14-242E-4153-A5F2-9F060094A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 5 учебных кабинетах установлены компьютеры</a:t>
            </a:r>
          </a:p>
        </p:txBody>
      </p:sp>
      <p:pic>
        <p:nvPicPr>
          <p:cNvPr id="5" name="Объект 4" descr="Изображение выглядит как внутренний, стол, ноутбук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8CE8B1BA-CE4B-487F-B8C7-CA511D8D39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1731660"/>
            <a:ext cx="5185136" cy="3888852"/>
          </a:xfrm>
        </p:spPr>
      </p:pic>
      <p:pic>
        <p:nvPicPr>
          <p:cNvPr id="7" name="Рисунок 6" descr="Изображение выглядит как человек, внутренний, ноутбук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A7DD007E-65E9-4C94-A262-28D989B74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649" y="1731659"/>
            <a:ext cx="3467353" cy="462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2498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E1FDFE-C095-4599-AEB3-8046FE1CF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09" y="219606"/>
            <a:ext cx="9060555" cy="144544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 кабинете химии установлен мультимедиа проектор</a:t>
            </a:r>
          </a:p>
        </p:txBody>
      </p:sp>
      <p:pic>
        <p:nvPicPr>
          <p:cNvPr id="5" name="Объект 4" descr="Изображение выглядит как внутренний, потолок, человек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FE2216B0-E6CE-4CF3-AC96-B513E61DE6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00" y="1529998"/>
            <a:ext cx="3831296" cy="5108396"/>
          </a:xfrm>
        </p:spPr>
      </p:pic>
    </p:spTree>
    <p:extLst>
      <p:ext uri="{BB962C8B-B14F-4D97-AF65-F5344CB8AC3E}">
        <p14:creationId xmlns:p14="http://schemas.microsoft.com/office/powerpoint/2010/main" val="24337518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159</TotalTime>
  <Words>688</Words>
  <Application>Microsoft Office PowerPoint</Application>
  <PresentationFormat>Широкоэкранный</PresentationFormat>
  <Paragraphs>106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Microsoft YaHei Light</vt:lpstr>
      <vt:lpstr>Arial</vt:lpstr>
      <vt:lpstr>Times New Roman</vt:lpstr>
      <vt:lpstr>Trebuchet MS</vt:lpstr>
      <vt:lpstr>Wingdings 3</vt:lpstr>
      <vt:lpstr>Аспект</vt:lpstr>
      <vt:lpstr>Презентация PowerPoint</vt:lpstr>
      <vt:lpstr>Нормативные документы</vt:lpstr>
      <vt:lpstr>Презентация PowerPoint</vt:lpstr>
      <vt:lpstr>Отчет СОШ №41 Первомайского района города Бишкек по «Году развития регионов и цифровизации» 2019-2020 учебный год </vt:lpstr>
      <vt:lpstr>Работа школы</vt:lpstr>
      <vt:lpstr>    проводятся уроки информатики для учащихся 5-9 классов </vt:lpstr>
      <vt:lpstr>Установлена система видеонаблюдения  12 видеокамер (на улице –3шт., внутри школы –9 шт.) </vt:lpstr>
      <vt:lpstr>В 5 учебных кабинетах установлены компьютеры</vt:lpstr>
      <vt:lpstr>В кабинете химии установлен мультимедиа проектор</vt:lpstr>
      <vt:lpstr>В кабинете информатики установлены мультимедиа проектор и цифровая доска для квалифицированного изучения предмета. </vt:lpstr>
      <vt:lpstr>Учащимися 8-11 классов подготовлены видеоролики по профилактике СПИДа</vt:lpstr>
      <vt:lpstr>с 25.10.2019 года по 29.10.2019 года  проведены классные часы по интернет-безопасности (30.10 – день интернета) в 1-11 классах  с охватом 667 уч-ся </vt:lpstr>
      <vt:lpstr>Посещение выставки робототехники учащимися 3Б, 4Б классов</vt:lpstr>
      <vt:lpstr>       02 сентября 2019 года проведены классные часы, предоставленные МОиН КР: «Мой друг - компьютер» 1-4 класс с охватом 304 уч-ся; «Цифровые технологии в жизни человека» 5-8 класс с охватом 264 уч-ся «Профессии сегодняшнего дня и цифрового будущего» 9-11 класс с охватом 96 учащихся 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Тимофеев</dc:creator>
  <cp:lastModifiedBy>Александр Тимофеев</cp:lastModifiedBy>
  <cp:revision>22</cp:revision>
  <dcterms:created xsi:type="dcterms:W3CDTF">2019-12-11T16:00:06Z</dcterms:created>
  <dcterms:modified xsi:type="dcterms:W3CDTF">2019-12-13T13:32:51Z</dcterms:modified>
</cp:coreProperties>
</file>