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7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1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2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3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1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42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3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5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82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808FC-B55F-4876-BED0-403271602148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2892-2F7B-471E-93CC-CE34D5E84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7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14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333943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993229"/>
          </a:xfrm>
        </p:spPr>
      </p:pic>
    </p:spTree>
    <p:extLst>
      <p:ext uri="{BB962C8B-B14F-4D97-AF65-F5344CB8AC3E}">
        <p14:creationId xmlns:p14="http://schemas.microsoft.com/office/powerpoint/2010/main" val="283120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210536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2021-10-25T15:15:49Z</dcterms:created>
  <dcterms:modified xsi:type="dcterms:W3CDTF">2021-10-25T15:18:56Z</dcterms:modified>
</cp:coreProperties>
</file>