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9251" y="540912"/>
            <a:ext cx="8422783" cy="2737191"/>
          </a:xfrm>
        </p:spPr>
        <p:txBody>
          <a:bodyPr/>
          <a:lstStyle/>
          <a:p>
            <a:r>
              <a:rPr lang="ky-KG" dirty="0" smtClean="0"/>
              <a:t>«Что мы знаем о рэкете? Антирэкет»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5568" y="5351599"/>
            <a:ext cx="7766936" cy="1096899"/>
          </a:xfrm>
        </p:spPr>
        <p:txBody>
          <a:bodyPr/>
          <a:lstStyle/>
          <a:p>
            <a:endParaRPr lang="ky-KG" dirty="0" smtClean="0"/>
          </a:p>
          <a:p>
            <a:r>
              <a:rPr lang="ky-KG" dirty="0" smtClean="0"/>
              <a:t>Классный руководитель: Кайкеева Кенже Сатылгановна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18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74240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31177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59136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68319"/>
          </a:xfrm>
        </p:spPr>
      </p:pic>
    </p:spTree>
    <p:extLst>
      <p:ext uri="{BB962C8B-B14F-4D97-AF65-F5344CB8AC3E}">
        <p14:creationId xmlns:p14="http://schemas.microsoft.com/office/powerpoint/2010/main" val="170994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58461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33516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09893"/>
          </a:xfrm>
        </p:spPr>
      </p:pic>
    </p:spTree>
    <p:extLst>
      <p:ext uri="{BB962C8B-B14F-4D97-AF65-F5344CB8AC3E}">
        <p14:creationId xmlns:p14="http://schemas.microsoft.com/office/powerpoint/2010/main" val="26322557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15</Words>
  <Application>Microsoft Office PowerPoint</Application>
  <PresentationFormat>Широкоэкранный</PresentationFormat>
  <Paragraphs>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«Что мы знаем о рэкете? Антирэкет»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мы знаем о рэкете? Антирэкет»</dc:title>
  <dc:creator>Admin</dc:creator>
  <cp:lastModifiedBy>Admin</cp:lastModifiedBy>
  <cp:revision>2</cp:revision>
  <dcterms:created xsi:type="dcterms:W3CDTF">2021-10-25T16:44:43Z</dcterms:created>
  <dcterms:modified xsi:type="dcterms:W3CDTF">2021-10-25T17:09:52Z</dcterms:modified>
</cp:coreProperties>
</file>