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74" r:id="rId2"/>
    <p:sldId id="275" r:id="rId3"/>
    <p:sldId id="299" r:id="rId4"/>
    <p:sldId id="298" r:id="rId5"/>
    <p:sldId id="276" r:id="rId6"/>
    <p:sldId id="297" r:id="rId7"/>
    <p:sldId id="296" r:id="rId8"/>
    <p:sldId id="295" r:id="rId9"/>
    <p:sldId id="294" r:id="rId10"/>
    <p:sldId id="293" r:id="rId11"/>
    <p:sldId id="292" r:id="rId12"/>
    <p:sldId id="277" r:id="rId13"/>
    <p:sldId id="291" r:id="rId14"/>
    <p:sldId id="281" r:id="rId15"/>
    <p:sldId id="290" r:id="rId16"/>
    <p:sldId id="288" r:id="rId17"/>
    <p:sldId id="287" r:id="rId18"/>
    <p:sldId id="286" r:id="rId19"/>
    <p:sldId id="285" r:id="rId20"/>
    <p:sldId id="284" r:id="rId21"/>
    <p:sldId id="283" r:id="rId22"/>
    <p:sldId id="282" r:id="rId23"/>
    <p:sldId id="279" r:id="rId24"/>
    <p:sldId id="303" r:id="rId25"/>
    <p:sldId id="304" r:id="rId26"/>
    <p:sldId id="305" r:id="rId27"/>
    <p:sldId id="280" r:id="rId28"/>
    <p:sldId id="300" r:id="rId29"/>
    <p:sldId id="301" r:id="rId30"/>
    <p:sldId id="302" r:id="rId31"/>
    <p:sldId id="306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0" autoAdjust="0"/>
    <p:restoredTop sz="94660"/>
  </p:normalViewPr>
  <p:slideViewPr>
    <p:cSldViewPr snapToGrid="0">
      <p:cViewPr varScale="1">
        <p:scale>
          <a:sx n="28" d="100"/>
          <a:sy n="28" d="100"/>
        </p:scale>
        <p:origin x="36" y="8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C9366A4A-A37B-4CD9-A8B8-406D11683685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4AA0D3C9-D6EF-44E6-A741-C1227C07322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429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66A4A-A37B-4CD9-A8B8-406D11683685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0D3C9-D6EF-44E6-A741-C1227C07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63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66A4A-A37B-4CD9-A8B8-406D11683685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0D3C9-D6EF-44E6-A741-C1227C07322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775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66A4A-A37B-4CD9-A8B8-406D11683685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0D3C9-D6EF-44E6-A741-C1227C07322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270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66A4A-A37B-4CD9-A8B8-406D11683685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0D3C9-D6EF-44E6-A741-C1227C07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01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66A4A-A37B-4CD9-A8B8-406D11683685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0D3C9-D6EF-44E6-A741-C1227C07322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144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66A4A-A37B-4CD9-A8B8-406D11683685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0D3C9-D6EF-44E6-A741-C1227C07322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678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66A4A-A37B-4CD9-A8B8-406D11683685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0D3C9-D6EF-44E6-A741-C1227C07322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208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66A4A-A37B-4CD9-A8B8-406D11683685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0D3C9-D6EF-44E6-A741-C1227C07322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038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66A4A-A37B-4CD9-A8B8-406D11683685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0D3C9-D6EF-44E6-A741-C1227C07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37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66A4A-A37B-4CD9-A8B8-406D11683685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0D3C9-D6EF-44E6-A741-C1227C073225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985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66A4A-A37B-4CD9-A8B8-406D11683685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0D3C9-D6EF-44E6-A741-C1227C07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47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66A4A-A37B-4CD9-A8B8-406D11683685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0D3C9-D6EF-44E6-A741-C1227C073225}" type="slidenum">
              <a:rPr lang="ru-RU" smtClean="0"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668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66A4A-A37B-4CD9-A8B8-406D11683685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0D3C9-D6EF-44E6-A741-C1227C07322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62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66A4A-A37B-4CD9-A8B8-406D11683685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0D3C9-D6EF-44E6-A741-C1227C07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01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66A4A-A37B-4CD9-A8B8-406D11683685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0D3C9-D6EF-44E6-A741-C1227C07322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842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66A4A-A37B-4CD9-A8B8-406D11683685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0D3C9-D6EF-44E6-A741-C1227C07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03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9366A4A-A37B-4CD9-A8B8-406D11683685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AA0D3C9-D6EF-44E6-A741-C1227C07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519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7200" dirty="0">
                <a:solidFill>
                  <a:srgbClr val="0070C0"/>
                </a:solidFill>
                <a:latin typeface="Invest" pitchFamily="2" charset="0"/>
              </a:rPr>
              <a:t>Город ОШ.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4400" dirty="0">
                <a:solidFill>
                  <a:srgbClr val="0070C0"/>
                </a:solidFill>
                <a:latin typeface="Invest" pitchFamily="2" charset="0"/>
              </a:rPr>
              <a:t>Ошская область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0166" y="5916897"/>
            <a:ext cx="8893834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8320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Подготовила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учитель начальных классов СОШ № 27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48740" indent="449580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Зубковская Юлия Сергеевна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31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68" y="422694"/>
            <a:ext cx="8289985" cy="601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38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94" y="414068"/>
            <a:ext cx="8307238" cy="602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76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369" y="915337"/>
            <a:ext cx="8124093" cy="1441001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Достопримечательности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42" y="2356338"/>
            <a:ext cx="8315864" cy="403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60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5106" y="440884"/>
            <a:ext cx="6798735" cy="66329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Музей </a:t>
            </a:r>
            <a:r>
              <a:rPr lang="ru-RU" dirty="0" err="1" smtClean="0"/>
              <a:t>Сулайман-Тоо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42" y="1017918"/>
            <a:ext cx="8315864" cy="541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96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ÐÐ¾ÑÑÐ¾Ð¿ÑÐ¸Ð¼ÐµÑÐ°ÑÐµÐ»ÑÐ½Ð¾ÑÑÐ¸ ÐÑÑÐºÐ¾Ð¹ Ð¾Ð±Ð»Ð°ÑÑ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67" y="398342"/>
            <a:ext cx="8298312" cy="603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36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5223" y="527149"/>
            <a:ext cx="7953554" cy="93934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Памятник на пересечении дорог Шёлкового пути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93" y="1552755"/>
            <a:ext cx="8289985" cy="489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51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88" y="405442"/>
            <a:ext cx="8324491" cy="606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30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21" y="396814"/>
            <a:ext cx="8281358" cy="606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15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68" y="405442"/>
            <a:ext cx="8307238" cy="608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5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86" y="492642"/>
            <a:ext cx="6798735" cy="4562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Памятник </a:t>
            </a:r>
            <a:r>
              <a:rPr lang="ru-RU" dirty="0" err="1" smtClean="0"/>
              <a:t>Манаса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94" y="948904"/>
            <a:ext cx="8333117" cy="551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54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3867678"/>
          </a:xfrm>
        </p:spPr>
        <p:txBody>
          <a:bodyPr>
            <a:noAutofit/>
          </a:bodyPr>
          <a:lstStyle/>
          <a:p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 Кыргызстана </a:t>
            </a:r>
            <a:b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4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Ошской</a:t>
            </a: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области</a:t>
            </a:r>
            <a:endParaRPr lang="ru-RU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27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9612" y="449510"/>
            <a:ext cx="6798735" cy="577033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Аэропорт в городе Ош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47" y="1026544"/>
            <a:ext cx="8315864" cy="543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16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5" y="518523"/>
            <a:ext cx="6798735" cy="38725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Парк в городе Ош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14" y="968189"/>
            <a:ext cx="8324491" cy="551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51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574" y="406378"/>
            <a:ext cx="8264105" cy="697803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Достопримечательность в городе Ош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35" y="974784"/>
            <a:ext cx="8341744" cy="548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8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7666" y="787267"/>
            <a:ext cx="6798735" cy="843125"/>
          </a:xfrm>
        </p:spPr>
        <p:txBody>
          <a:bodyPr/>
          <a:lstStyle/>
          <a:p>
            <a:r>
              <a:rPr lang="ru-RU" dirty="0" smtClean="0"/>
              <a:t>Древний минарет в </a:t>
            </a:r>
            <a:r>
              <a:rPr lang="ru-RU" dirty="0" err="1" smtClean="0"/>
              <a:t>Узгене</a:t>
            </a:r>
            <a:endParaRPr lang="ru-RU" dirty="0"/>
          </a:p>
        </p:txBody>
      </p:sp>
      <p:pic>
        <p:nvPicPr>
          <p:cNvPr id="2050" name="Picture 2" descr="ÐÐ¾ÑÐ¾Ð´ Ð£Ð·Ð³ÐµÐ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06" y="1630392"/>
            <a:ext cx="8038856" cy="476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17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3733" y="501269"/>
            <a:ext cx="6798735" cy="421757"/>
          </a:xfrm>
        </p:spPr>
        <p:txBody>
          <a:bodyPr>
            <a:normAutofit fontScale="90000"/>
          </a:bodyPr>
          <a:lstStyle/>
          <a:p>
            <a:r>
              <a:rPr lang="ru-RU" dirty="0"/>
              <a:t>Мечеть </a:t>
            </a:r>
            <a:r>
              <a:rPr lang="ru-RU" dirty="0" err="1"/>
              <a:t>Тахти</a:t>
            </a:r>
            <a:r>
              <a:rPr lang="ru-RU" dirty="0"/>
              <a:t>-Сулейман</a:t>
            </a:r>
          </a:p>
        </p:txBody>
      </p:sp>
      <p:pic>
        <p:nvPicPr>
          <p:cNvPr id="8194" name="Picture 2" descr="https://rutraveller.ru/icache/place/1/327/075/132775_603x3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32" y="923026"/>
            <a:ext cx="8314900" cy="551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86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5106" y="527148"/>
            <a:ext cx="6798735" cy="499395"/>
          </a:xfrm>
        </p:spPr>
        <p:txBody>
          <a:bodyPr>
            <a:normAutofit fontScale="90000"/>
          </a:bodyPr>
          <a:lstStyle/>
          <a:p>
            <a:r>
              <a:rPr lang="ru-RU" dirty="0"/>
              <a:t>Священное место </a:t>
            </a:r>
            <a:r>
              <a:rPr lang="ru-RU" dirty="0" err="1"/>
              <a:t>Тоскоол-Ата</a:t>
            </a:r>
            <a:endParaRPr lang="ru-RU" dirty="0"/>
          </a:p>
        </p:txBody>
      </p:sp>
      <p:pic>
        <p:nvPicPr>
          <p:cNvPr id="9218" name="Picture 2" descr="https://rutraveller.ru/icache/place/1/348/003/134803_603x3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94" y="1026543"/>
            <a:ext cx="8298312" cy="540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66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3348" y="527148"/>
            <a:ext cx="6798735" cy="508021"/>
          </a:xfrm>
        </p:spPr>
        <p:txBody>
          <a:bodyPr>
            <a:normAutofit fontScale="90000"/>
          </a:bodyPr>
          <a:lstStyle/>
          <a:p>
            <a:r>
              <a:rPr lang="ru-RU" dirty="0"/>
              <a:t>Мавзолей </a:t>
            </a:r>
            <a:r>
              <a:rPr lang="ru-RU" dirty="0" err="1"/>
              <a:t>Асаф</a:t>
            </a:r>
            <a:r>
              <a:rPr lang="ru-RU" dirty="0"/>
              <a:t> ибн </a:t>
            </a:r>
            <a:r>
              <a:rPr lang="ru-RU" dirty="0" err="1" smtClean="0"/>
              <a:t>Бурхия</a:t>
            </a:r>
            <a:endParaRPr lang="ru-RU" dirty="0"/>
          </a:p>
        </p:txBody>
      </p:sp>
      <p:pic>
        <p:nvPicPr>
          <p:cNvPr id="10242" name="Picture 2" descr="Orto-Asia - Hotel SP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20" y="1035169"/>
            <a:ext cx="8298311" cy="542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89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9227" y="656545"/>
            <a:ext cx="6798735" cy="44763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Озеро Сары-</a:t>
            </a:r>
            <a:r>
              <a:rPr lang="ru-RU" dirty="0" err="1" smtClean="0"/>
              <a:t>Челек</a:t>
            </a:r>
            <a:endParaRPr lang="ru-RU" dirty="0"/>
          </a:p>
        </p:txBody>
      </p:sp>
      <p:pic>
        <p:nvPicPr>
          <p:cNvPr id="3" name="Picture 2" descr="ÐÐ·ÐµÑÐ¾ Ð¡Ð°ÑÑ-Ð§ÐµÐ»ÐµÐº (ÑÐ¾ÑÐ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28" y="1268083"/>
            <a:ext cx="8341621" cy="520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04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422694"/>
            <a:ext cx="8134708" cy="1147314"/>
          </a:xfrm>
        </p:spPr>
        <p:txBody>
          <a:bodyPr>
            <a:normAutofit/>
          </a:bodyPr>
          <a:lstStyle/>
          <a:p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Кожо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-Келен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природно-этнографический комплекс пока еще малоизвестный туроператорам. </a:t>
            </a:r>
          </a:p>
        </p:txBody>
      </p:sp>
      <p:pic>
        <p:nvPicPr>
          <p:cNvPr id="3074" name="Picture 2" descr="ÐÑÐ¸ÑÐ¾Ð´Ð½Ð¾-ÑÑÐ½Ð¾Ð³ÑÐ°ÑÐ¸ÑÐµÑÐºÐ¸Ð¹ ÐºÐ¾Ð¼Ð¿Ð»ÐµÐºÑ ÐÐ¾Ð¶Ð¾-ÐÐµÐ»ÐµÐ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14" y="1424107"/>
            <a:ext cx="8324491" cy="501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43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838" y="535775"/>
            <a:ext cx="8065697" cy="1303867"/>
          </a:xfrm>
        </p:spPr>
        <p:txBody>
          <a:bodyPr>
            <a:no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Месторождение Кара-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Шоро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включающее 3 участка распространения углекислых минеральных вод — собственно Кара-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Шоро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Качаралтур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Конуртебе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рекордно, прежде всего по двум показателям: здесь встречена углекислая вода с самым большим содержанием солей в Киргизии</a:t>
            </a:r>
          </a:p>
        </p:txBody>
      </p:sp>
      <p:pic>
        <p:nvPicPr>
          <p:cNvPr id="6146" name="Picture 2" descr="ÐÐµÑÑÐ¾ÑÐ¾Ð¶Ð´ÐµÐ½Ð¸Ðµ ÐÐ°ÑÐ°-Ð¨Ð¾ÑÐ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42" y="1753348"/>
            <a:ext cx="8324190" cy="469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68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359" y="466763"/>
            <a:ext cx="6798735" cy="577033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Ошская</a:t>
            </a:r>
            <a:r>
              <a:rPr lang="ru-RU" b="1" dirty="0"/>
              <a:t> область</a:t>
            </a:r>
            <a:endParaRPr lang="ru-RU" dirty="0"/>
          </a:p>
        </p:txBody>
      </p:sp>
      <p:pic>
        <p:nvPicPr>
          <p:cNvPr id="3" name="Picture 2" descr="http://static-2.akipress.org/st_tazabek/1/390561.1432024580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21" y="946140"/>
            <a:ext cx="8298611" cy="546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46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706" y="577969"/>
            <a:ext cx="8126083" cy="1184035"/>
          </a:xfrm>
        </p:spPr>
        <p:txBody>
          <a:bodyPr>
            <a:noAutofit/>
          </a:bodyPr>
          <a:lstStyle/>
          <a:p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Абшир-Сай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(Водопадное ущелье) расположено в горной долине одноименной реки, стекающей с северных отрогов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Кичик-Алайского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хребта. Расстояние от г. Оша до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Абшир-Сая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составляет 70 км. Горная часть долины начинается со скалистых своеобразных ворот, образованных пластами известняковых пород, выделяющихся на фоне живописных склонов.</a:t>
            </a:r>
          </a:p>
        </p:txBody>
      </p:sp>
      <p:pic>
        <p:nvPicPr>
          <p:cNvPr id="7170" name="Picture 2" descr="ÐÐ±ÑÐ¸Ñ-Ð¡Ð°Ð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67" y="1762004"/>
            <a:ext cx="8289686" cy="468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12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706120" y="1351090"/>
            <a:ext cx="510382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Молодцы!</a:t>
            </a:r>
            <a:b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8000" b="1" i="0" u="none" strike="noStrike" kern="1200" cap="none" spc="0" normalizeH="0" baseline="0" noProof="0" dirty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39750" y="3411681"/>
            <a:ext cx="8229600" cy="1673082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Спасибо за урок!</a:t>
            </a:r>
          </a:p>
        </p:txBody>
      </p:sp>
      <p:pic>
        <p:nvPicPr>
          <p:cNvPr id="4" name="Picture 4" descr="18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950" y="260350"/>
            <a:ext cx="159067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zvz1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411647">
            <a:off x="5867400" y="4221163"/>
            <a:ext cx="23955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zvz1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836613"/>
            <a:ext cx="239553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zvz1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363515">
            <a:off x="269081" y="4060032"/>
            <a:ext cx="239553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zvz1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3428992" y="1142984"/>
            <a:ext cx="239553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zvz1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2138" y="4365625"/>
            <a:ext cx="239553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8212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5" y="440885"/>
            <a:ext cx="6798735" cy="689176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Ошская</a:t>
            </a:r>
            <a:r>
              <a:rPr lang="ru-RU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 область</a:t>
            </a:r>
            <a:endParaRPr lang="ru-RU" dirty="0"/>
          </a:p>
        </p:txBody>
      </p:sp>
      <p:pic>
        <p:nvPicPr>
          <p:cNvPr id="3" name="Picture 2" descr="http://suddep.sot.kg/wp-content/uploads/2017/07/os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68" y="998229"/>
            <a:ext cx="8333117" cy="5454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11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6527" y="2357275"/>
            <a:ext cx="6798735" cy="1303867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 на город Ош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91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68" y="405442"/>
            <a:ext cx="8298611" cy="602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32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68" y="405442"/>
            <a:ext cx="8307238" cy="602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8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68" y="405442"/>
            <a:ext cx="8333117" cy="603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9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47" y="405442"/>
            <a:ext cx="8289985" cy="602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1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170</TotalTime>
  <Words>105</Words>
  <Application>Microsoft Office PowerPoint</Application>
  <PresentationFormat>Экран (4:3)</PresentationFormat>
  <Paragraphs>25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7" baseType="lpstr">
      <vt:lpstr>Arial</vt:lpstr>
      <vt:lpstr>Calibri</vt:lpstr>
      <vt:lpstr>Garamond</vt:lpstr>
      <vt:lpstr>Invest</vt:lpstr>
      <vt:lpstr>Times New Roman</vt:lpstr>
      <vt:lpstr>Натуральные материалы</vt:lpstr>
      <vt:lpstr>Город ОШ.</vt:lpstr>
      <vt:lpstr>Карта Кыргызстана   и Ошской области</vt:lpstr>
      <vt:lpstr>Ошская область</vt:lpstr>
      <vt:lpstr>Ошская область</vt:lpstr>
      <vt:lpstr>Вид на город Ош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Достопримечательности</vt:lpstr>
      <vt:lpstr>Музей Сулайман-Тоо</vt:lpstr>
      <vt:lpstr>Презентация PowerPoint</vt:lpstr>
      <vt:lpstr>Памятник на пересечении дорог Шёлкового пути</vt:lpstr>
      <vt:lpstr>Презентация PowerPoint</vt:lpstr>
      <vt:lpstr>Презентация PowerPoint</vt:lpstr>
      <vt:lpstr>Презентация PowerPoint</vt:lpstr>
      <vt:lpstr>Памятник Манаса</vt:lpstr>
      <vt:lpstr>Аэропорт в городе Ош</vt:lpstr>
      <vt:lpstr>Парк в городе Ош</vt:lpstr>
      <vt:lpstr>Достопримечательность в городе Ош</vt:lpstr>
      <vt:lpstr>Древний минарет в Узгене</vt:lpstr>
      <vt:lpstr>Мечеть Тахти-Сулейман</vt:lpstr>
      <vt:lpstr>Священное место Тоскоол-Ата</vt:lpstr>
      <vt:lpstr>Мавзолей Асаф ибн Бурхия</vt:lpstr>
      <vt:lpstr>Озеро Сары-Челек</vt:lpstr>
      <vt:lpstr>Кожо-Келен- природно-этнографический комплекс пока еще малоизвестный туроператорам. </vt:lpstr>
      <vt:lpstr>Месторождение Кара-Шоро, включающее 3 участка распространения углекислых минеральных вод — собственно Кара-Шоро, Качаралтур и Конуртебе, рекордно, прежде всего по двум показателям: здесь встречена углекислая вода с самым большим содержанием солей в Киргизии</vt:lpstr>
      <vt:lpstr>Абшир-Сай (Водопадное ущелье) расположено в горной долине одноименной реки, стекающей с северных отрогов Кичик-Алайского хребта. Расстояние от г. Оша до Абшир-Сая составляет 70 км. Горная часть долины начинается со скалистых своеобразных ворот, образованных пластами известняковых пород, выделяющихся на фоне живописных склонов.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14</cp:revision>
  <dcterms:created xsi:type="dcterms:W3CDTF">2018-10-17T16:17:22Z</dcterms:created>
  <dcterms:modified xsi:type="dcterms:W3CDTF">2018-10-24T18:57:54Z</dcterms:modified>
</cp:coreProperties>
</file>