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2" r:id="rId3"/>
    <p:sldId id="267" r:id="rId4"/>
    <p:sldId id="268" r:id="rId5"/>
    <p:sldId id="271" r:id="rId6"/>
    <p:sldId id="273" r:id="rId7"/>
    <p:sldId id="264" r:id="rId8"/>
    <p:sldId id="266" r:id="rId9"/>
    <p:sldId id="258" r:id="rId10"/>
    <p:sldId id="274" r:id="rId11"/>
    <p:sldId id="279" r:id="rId12"/>
    <p:sldId id="262" r:id="rId13"/>
    <p:sldId id="261" r:id="rId14"/>
    <p:sldId id="263" r:id="rId15"/>
    <p:sldId id="259" r:id="rId16"/>
    <p:sldId id="260" r:id="rId17"/>
    <p:sldId id="269" r:id="rId18"/>
    <p:sldId id="284" r:id="rId19"/>
    <p:sldId id="285" r:id="rId20"/>
    <p:sldId id="282" r:id="rId21"/>
    <p:sldId id="277" r:id="rId22"/>
    <p:sldId id="278" r:id="rId23"/>
    <p:sldId id="276" r:id="rId24"/>
    <p:sldId id="280" r:id="rId25"/>
    <p:sldId id="281" r:id="rId26"/>
    <p:sldId id="275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5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2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87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98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0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4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7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B8B6C5-D0DA-4570-842D-E0E416C7BA3C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AF822D-11F1-44D3-A151-32A7357DF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88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369060" cy="312420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66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</a:t>
            </a:r>
            <a:r>
              <a:rPr lang="ru-RU" sz="6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Джалал</a:t>
            </a:r>
            <a:r>
              <a:rPr lang="ru-RU" sz="6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66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Абад</a:t>
            </a:r>
            <a:r>
              <a:rPr lang="ru-RU" sz="6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7325264" cy="191346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Джалал-Абадская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Кыргызстана.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45" y="1020587"/>
            <a:ext cx="8721305" cy="28970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Достопримечательности города</a:t>
            </a:r>
            <a:r>
              <a:rPr lang="ru-RU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Джалал</a:t>
            </a:r>
            <a:r>
              <a:rPr lang="ru-RU" sz="66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6600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Абад</a:t>
            </a:r>
            <a:r>
              <a:rPr lang="ru-RU" sz="66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5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509" y="5410200"/>
            <a:ext cx="8394940" cy="1524000"/>
          </a:xfrm>
        </p:spPr>
        <p:txBody>
          <a:bodyPr>
            <a:normAutofit/>
          </a:bodyPr>
          <a:lstStyle/>
          <a:p>
            <a:pPr algn="ctr"/>
            <a:r>
              <a:rPr lang="ru-RU" sz="5400" cap="none" dirty="0" smtClean="0"/>
              <a:t>Мэрия города</a:t>
            </a:r>
            <a:endParaRPr lang="ru-RU" sz="5400" cap="none" dirty="0"/>
          </a:p>
        </p:txBody>
      </p:sp>
      <p:pic>
        <p:nvPicPr>
          <p:cNvPr id="4098" name="Picture 2" descr="Ð¼ÑÑÐ¸Ñ, ÐÐ°Ð»Ð°Ð» ÐÐ±Ð°Ð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" y="0"/>
            <a:ext cx="9083316" cy="57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506" y="0"/>
            <a:ext cx="4294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 города Джалал-Абад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76"/>
            <a:ext cx="9144000" cy="6245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7412" y="129396"/>
            <a:ext cx="4949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Джалал-Абадский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7120" y="0"/>
            <a:ext cx="780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в память о погибших в июне 2010 года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-2.akipress.org/st_runews/3/283753.0.1457061103_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50"/>
            <a:ext cx="9144000" cy="611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4295" y="155276"/>
            <a:ext cx="6288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Старинная мечеть в Джалал-Абаде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yukiba.com/upl/server/uploads/1316640380-jalal-abad-Kyrgyzstan-Middle-East-Jalal-Ab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244"/>
            <a:ext cx="9144000" cy="619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17" y="138024"/>
            <a:ext cx="888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Скорбящая мать у памятника Победы в  Джалал-Абаде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189" y="493143"/>
            <a:ext cx="8183821" cy="5528095"/>
          </a:xfrm>
        </p:spPr>
        <p:txBody>
          <a:bodyPr>
            <a:normAutofit/>
          </a:bodyPr>
          <a:lstStyle/>
          <a:p>
            <a:pPr algn="ctr"/>
            <a:r>
              <a:rPr lang="ru-RU" sz="6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</a:t>
            </a:r>
            <a:r>
              <a:rPr lang="ru-RU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Джалал</a:t>
            </a:r>
            <a:r>
              <a:rPr lang="ru-RU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6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Абад</a:t>
            </a:r>
            <a:r>
              <a:rPr lang="ru-RU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6600" b="1" cap="none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Джалал</a:t>
            </a:r>
            <a:r>
              <a:rPr lang="ru-RU" sz="66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6600" b="1" cap="none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Абадская</a:t>
            </a:r>
            <a:r>
              <a:rPr lang="ru-RU" sz="6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область на карте Кыргызстана</a:t>
            </a:r>
            <a:r>
              <a:rPr lang="ru-RU" sz="6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5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kaktakto.com/wp-content/uploads/2018/07/1428509257_a54b99a4fe133cd2c5b99d4c5a6cdcc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142"/>
            <a:ext cx="9144000" cy="57738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2310" y="22428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источников с минеральной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водой</a:t>
            </a:r>
          </a:p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 Джалал-Абада. </a:t>
            </a:r>
          </a:p>
        </p:txBody>
      </p:sp>
    </p:spTree>
    <p:extLst>
      <p:ext uri="{BB962C8B-B14F-4D97-AF65-F5344CB8AC3E}">
        <p14:creationId xmlns:p14="http://schemas.microsoft.com/office/powerpoint/2010/main" val="32720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708" y="4772297"/>
            <a:ext cx="9144000" cy="2026920"/>
          </a:xfrm>
        </p:spPr>
        <p:txBody>
          <a:bodyPr>
            <a:noAutofit/>
          </a:bodyPr>
          <a:lstStyle/>
          <a:p>
            <a:r>
              <a:rPr lang="ru-RU" sz="1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Краем волшебной красоты называют Сары-</a:t>
            </a:r>
            <a:r>
              <a:rPr lang="ru-RU" sz="1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Челекский</a:t>
            </a:r>
            <a:r>
              <a:rPr lang="ru-RU" sz="1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заповедник, расположенный на южных склонах </a:t>
            </a:r>
            <a:r>
              <a:rPr lang="ru-RU" sz="1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чаткальского</a:t>
            </a:r>
            <a:r>
              <a:rPr lang="ru-RU" sz="1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хребта, в бассейне реки ходжа-</a:t>
            </a:r>
            <a:r>
              <a:rPr lang="ru-RU" sz="1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1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джалал-абадской</a:t>
            </a:r>
            <a:r>
              <a:rPr lang="ru-RU" sz="1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области. От пояса предгорных степей до заснеженных вершин протянулась территория заповедника. Высочайшие горные хребты и цветущие долины, отвесные выветренные скалы и бурные реки, лиственные и хвойные леса, снежные вершины и синие озера, высокотравные луга и непроходимые кустарники — все это представлено на небольшой территории заповедника. Более тысячи видов насчитывает флора. Обитает здесь около 160 видов птиц и 34 вида млекопитающих. Орехоплодные леса — царство кабанов, барсуков, дикобразов. Нередко можно встретить косулю и рысь. А осенью, когда созревают яблоки и орехи, спускается сюда житель субальпийского пояса — </a:t>
            </a:r>
            <a:r>
              <a:rPr lang="ru-RU" sz="1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белокоготный</a:t>
            </a:r>
            <a:r>
              <a:rPr lang="ru-RU" sz="1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медведь.</a:t>
            </a:r>
            <a:endParaRPr lang="ru-RU" sz="1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¡Ð°ÑÑ-Ð§ÐµÐ»ÐµÐºÑÐºÐ¸Ð¹ Ð·Ð°Ð¿Ð¾Ð²ÐµÐ´Ð½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84" cy="490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72177"/>
            <a:ext cx="9144000" cy="1524000"/>
          </a:xfrm>
        </p:spPr>
        <p:txBody>
          <a:bodyPr>
            <a:noAutofit/>
          </a:bodyPr>
          <a:lstStyle/>
          <a:p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найти в </a:t>
            </a:r>
            <a:r>
              <a:rPr lang="ru-RU" sz="18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джалал-абадской</a:t>
            </a:r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и исторический памятник древности - мавзолей Шах-Фазиль. Расположен он возле села </a:t>
            </a:r>
            <a:r>
              <a:rPr lang="ru-RU" sz="18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Сафид-буленд</a:t>
            </a:r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Этот мавзолей не имеет аналогов в архитектуре </a:t>
            </a:r>
            <a:r>
              <a:rPr lang="ru-RU" sz="18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караханидского</a:t>
            </a:r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времени среди памятников 11 века, которых сохранилось не так много.</a:t>
            </a:r>
            <a:endParaRPr lang="ru-R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Ð°Ð²Ð·Ð¾Ð»ÐµÐ¹ Ð¨Ð°Ñ-Ð¤Ð°Ð·Ð¸Ð»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7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242560"/>
            <a:ext cx="9144000" cy="1615440"/>
          </a:xfrm>
        </p:spPr>
        <p:txBody>
          <a:bodyPr>
            <a:noAutofit/>
          </a:bodyPr>
          <a:lstStyle/>
          <a:p>
            <a:r>
              <a:rPr lang="ru-RU" sz="1400" b="1" dirty="0"/>
              <a:t>Зона «Сары-</a:t>
            </a:r>
            <a:r>
              <a:rPr lang="ru-RU" sz="1400" b="1" dirty="0" err="1"/>
              <a:t>Челек</a:t>
            </a:r>
            <a:r>
              <a:rPr lang="ru-RU" sz="1400" b="1" dirty="0"/>
              <a:t>»</a:t>
            </a:r>
            <a:r>
              <a:rPr lang="ru-RU" sz="1400" dirty="0"/>
              <a:t> («желтая чаша») </a:t>
            </a:r>
            <a:r>
              <a:rPr lang="ru-RU" sz="1400" dirty="0" smtClean="0"/>
              <a:t>Верхняя </a:t>
            </a:r>
            <a:r>
              <a:rPr lang="ru-RU" sz="1400" dirty="0"/>
              <a:t>часть зоны, включая южную оконечность озера Сары-</a:t>
            </a:r>
            <a:r>
              <a:rPr lang="ru-RU" sz="1400" dirty="0" err="1"/>
              <a:t>Челек</a:t>
            </a:r>
            <a:r>
              <a:rPr lang="ru-RU" sz="1400" dirty="0"/>
              <a:t>, сложена из известняков и метаморфизованных конгломератов и имеет сильно расчлененный рельеф с глубокими долинами и крутыми склонами. В нижней части склоны, в основном, песчаниковые, пологие, покрытые толщей мягких грунтов.</a:t>
            </a:r>
          </a:p>
        </p:txBody>
      </p:sp>
      <p:pic>
        <p:nvPicPr>
          <p:cNvPr id="1026" name="Picture 2" descr="ÐÐ¾Ð½Ð° Â«Ð¡Ð°ÑÑ-Ð§ÐµÐ»ÐµÐº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4" y="5263551"/>
            <a:ext cx="9016041" cy="1524000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охватывает окрестности города Джалал-Абада, а также долины реки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и ее притоков от подножий Ферганского хребта до его водораздела. Она расположена на расстоянии 80 км к северо-востоку от г. Оша по автомагистрали, ведущей в г. Джалал-Абад. Климат зоны отличается сухим и жарким летом с незначительными колебаниями температуры.</a:t>
            </a:r>
          </a:p>
        </p:txBody>
      </p:sp>
      <p:pic>
        <p:nvPicPr>
          <p:cNvPr id="5122" name="Picture 2" descr="ÐÐµÐº-ÐÑ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13540"/>
            <a:ext cx="9144000" cy="2044460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Токтогул - поселок городского типа в </a:t>
            </a:r>
            <a:r>
              <a:rPr lang="ru-RU" sz="1400" dirty="0" err="1" smtClean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Джалал-Абадской</a:t>
            </a:r>
            <a:r>
              <a:rPr lang="ru-RU" sz="1400" dirty="0" smtClean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 области Кыргызстана, находится в горах Центрального Тянь-Шаня, у берега </a:t>
            </a:r>
            <a:r>
              <a:rPr lang="ru-RU" sz="1400" dirty="0" err="1" smtClean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Токтогульского</a:t>
            </a:r>
            <a:r>
              <a:rPr lang="ru-RU" sz="1400" dirty="0" smtClean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 водохранилища на реке Нарын - самого крупного водохранилища в </a:t>
            </a:r>
            <a:r>
              <a:rPr lang="ru-RU" sz="1400" dirty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Центральной Азии. Район популярен среди любителей рыбалки, дайвинга, </a:t>
            </a:r>
            <a:r>
              <a:rPr lang="ru-RU" sz="1400" dirty="0" err="1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мото</a:t>
            </a:r>
            <a:r>
              <a:rPr lang="ru-RU" sz="1400" dirty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- и джип-туров. В водохранилище водятся сазан, карась, толстолобик, </a:t>
            </a:r>
            <a:r>
              <a:rPr lang="ru-RU" sz="1400" dirty="0" err="1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маринка</a:t>
            </a:r>
            <a:r>
              <a:rPr lang="ru-RU" sz="1400" dirty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, белый амур, форель, креветки и даже медузы. Поселок, ГЭС и водохранилище названы в честь знаменитого </a:t>
            </a:r>
            <a:r>
              <a:rPr lang="ru-RU" sz="1400" dirty="0" err="1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кыргызского</a:t>
            </a:r>
            <a:r>
              <a:rPr lang="ru-RU" sz="1400" dirty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 народного акына - Токтогула </a:t>
            </a:r>
            <a:r>
              <a:rPr lang="ru-RU" sz="1400" dirty="0" err="1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Сатылганова</a:t>
            </a:r>
            <a:r>
              <a:rPr lang="ru-RU" sz="1400" dirty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. Он был знатоком устной поэзии, композитором и музыкантом - свои произведения он виртуозно исполнял на </a:t>
            </a:r>
            <a:r>
              <a:rPr lang="ru-RU" sz="1400" dirty="0" err="1" smtClean="0"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комузе</a:t>
            </a:r>
            <a:endParaRPr lang="ru-RU" sz="1400" dirty="0">
              <a:latin typeface="Times New Roman" panose="02020603050405020304" pitchFamily="18" charset="0"/>
              <a:ea typeface="Microsoft Yi Baiti" panose="03000500000000000000" pitchFamily="66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www.open.kg/uploads/posts/2018-06/thumbs/1530125276_screenshot_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4846" cy="481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fotose.com/upload/iblock/b56/b56636bad048a768f59cc2395a93e6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46" y="0"/>
            <a:ext cx="4119154" cy="481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91769621_arslanbo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8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1763713" y="1557338"/>
            <a:ext cx="6192837" cy="3887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Спасибо </a:t>
            </a:r>
          </a:p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за урок!</a:t>
            </a:r>
          </a:p>
        </p:txBody>
      </p:sp>
      <p:pic>
        <p:nvPicPr>
          <p:cNvPr id="3" name="Picture 6" descr="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72981">
            <a:off x="2042462" y="4864146"/>
            <a:ext cx="17351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0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357166"/>
            <a:ext cx="17272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b2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920" y="4214819"/>
            <a:ext cx="187429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O02060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187700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4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82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9" y="0"/>
            <a:ext cx="9179520" cy="66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525" y="1785668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ru-RU" sz="8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города</a:t>
            </a:r>
            <a:endParaRPr lang="ru-RU" sz="8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63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117</TotalTime>
  <Words>330</Words>
  <Application>Microsoft Office PowerPoint</Application>
  <PresentationFormat>Экран (4:3)</PresentationFormat>
  <Paragraphs>20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Microsoft Yi Baiti</vt:lpstr>
      <vt:lpstr>Times New Roman</vt:lpstr>
      <vt:lpstr>Wingdings 3</vt:lpstr>
      <vt:lpstr>Сектор</vt:lpstr>
      <vt:lpstr>Город Джалал-Абад.  </vt:lpstr>
      <vt:lpstr>Город Джалал-Абад. Джалал-Абадская область на карте Кыргызстана.  </vt:lpstr>
      <vt:lpstr>Презентация PowerPoint</vt:lpstr>
      <vt:lpstr>Презентация PowerPoint</vt:lpstr>
      <vt:lpstr>Презентация PowerPoint</vt:lpstr>
      <vt:lpstr>Вид города</vt:lpstr>
      <vt:lpstr>Презентация PowerPoint</vt:lpstr>
      <vt:lpstr>Презентация PowerPoint</vt:lpstr>
      <vt:lpstr>Презентация PowerPoint</vt:lpstr>
      <vt:lpstr>Достопримечательности города Джалал-Абад.  </vt:lpstr>
      <vt:lpstr>Мэрия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Краем волшебной красоты называют Сары-Челекский заповедник, расположенный на южных склонах чаткальского хребта, в бассейне реки ходжа-ата джалал-абадской области. От пояса предгорных степей до заснеженных вершин протянулась территория заповедника. Высочайшие горные хребты и цветущие долины, отвесные выветренные скалы и бурные реки, лиственные и хвойные леса, снежные вершины и синие озера, высокотравные луга и непроходимые кустарники — все это представлено на небольшой территории заповедника. Более тысячи видов насчитывает флора. Обитает здесь около 160 видов птиц и 34 вида млекопитающих. Орехоплодные леса — царство кабанов, барсуков, дикобразов. Нередко можно встретить косулю и рысь. А осенью, когда созревают яблоки и орехи, спускается сюда житель субальпийского пояса — белокоготный медведь.</vt:lpstr>
      <vt:lpstr>Можно найти в джалал-абадской области и исторический памятник древности - мавзолей Шах-Фазиль. Расположен он возле села Сафид-буленд. Этот мавзолей не имеет аналогов в архитектуре караханидского времени среди памятников 11 века, которых сохранилось не так много.</vt:lpstr>
      <vt:lpstr>Зона «Сары-Челек» («желтая чаша») Верхняя часть зоны, включая южную оконечность озера Сары-Челек, сложена из известняков и метаморфизованных конгломератов и имеет сильно расчлененный рельеф с глубокими долинами и крутыми склонами. В нижней части склоны, в основном, песчаниковые, пологие, покрытые толщей мягких грунтов.</vt:lpstr>
      <vt:lpstr>Зона «Кек-Арт» охватывает окрестности города Джалал-Абада, а также долины реки Кек-Арт и ее притоков от подножий Ферганского хребта до его водораздела. Она расположена на расстоянии 80 км к северо-востоку от г. Оша по автомагистрали, ведущей в г. Джалал-Абад. Климат зоны отличается сухим и жарким летом с незначительными колебаниями температуры.</vt:lpstr>
      <vt:lpstr>Токтогул - поселок городского типа в Джалал-Абадской области Кыргызстана, находится в горах Центрального Тянь-Шаня, у берега Токтогульского водохранилища на реке Нарын - самого крупного водохранилища в Центральной Азии. Район популярен среди любителей рыбалки, дайвинга, мото- и джип-туров. В водохранилище водятся сазан, карась, толстолобик, маринка, белый амур, форель, креветки и даже медузы. Поселок, ГЭС и водохранилище названы в честь знаменитого кыргызского народного акына - Токтогула Сатылганова. Он был знатоком устной поэзии, композитором и музыкантом - свои произведения он виртуозно исполнял на комузе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Джалал-Абад.</dc:title>
  <dc:creator>Пользователь</dc:creator>
  <cp:lastModifiedBy>Пользователь</cp:lastModifiedBy>
  <cp:revision>15</cp:revision>
  <dcterms:created xsi:type="dcterms:W3CDTF">2018-10-24T13:16:59Z</dcterms:created>
  <dcterms:modified xsi:type="dcterms:W3CDTF">2018-10-25T16:22:15Z</dcterms:modified>
</cp:coreProperties>
</file>