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85" r:id="rId3"/>
    <p:sldId id="289" r:id="rId4"/>
    <p:sldId id="286" r:id="rId5"/>
    <p:sldId id="290" r:id="rId6"/>
    <p:sldId id="287" r:id="rId7"/>
    <p:sldId id="288" r:id="rId8"/>
    <p:sldId id="291" r:id="rId9"/>
    <p:sldId id="273" r:id="rId10"/>
    <p:sldId id="267" r:id="rId11"/>
    <p:sldId id="258" r:id="rId12"/>
    <p:sldId id="264" r:id="rId13"/>
    <p:sldId id="262" r:id="rId14"/>
    <p:sldId id="257" r:id="rId15"/>
    <p:sldId id="260" r:id="rId16"/>
    <p:sldId id="271" r:id="rId17"/>
    <p:sldId id="259" r:id="rId18"/>
    <p:sldId id="268" r:id="rId19"/>
    <p:sldId id="266" r:id="rId20"/>
    <p:sldId id="265" r:id="rId21"/>
    <p:sldId id="270" r:id="rId22"/>
    <p:sldId id="269" r:id="rId23"/>
    <p:sldId id="292" r:id="rId24"/>
    <p:sldId id="261" r:id="rId25"/>
    <p:sldId id="263" r:id="rId26"/>
    <p:sldId id="274" r:id="rId27"/>
    <p:sldId id="279" r:id="rId28"/>
    <p:sldId id="275" r:id="rId29"/>
    <p:sldId id="276" r:id="rId30"/>
    <p:sldId id="277" r:id="rId31"/>
    <p:sldId id="278" r:id="rId32"/>
    <p:sldId id="293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249718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104514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642166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6495657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661046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992596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305079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835426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135301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794570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671800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206022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055215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50478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796382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442742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10652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54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ransition spd="slow">
    <p:wipe dir="r"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6653" y="1017532"/>
            <a:ext cx="7846422" cy="3261360"/>
          </a:xfrm>
        </p:spPr>
        <p:txBody>
          <a:bodyPr>
            <a:noAutofit/>
          </a:bodyPr>
          <a:lstStyle/>
          <a:p>
            <a:r>
              <a:rPr lang="ru-RU" sz="6000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 Бишкек- </a:t>
            </a:r>
            <a:r>
              <a:rPr lang="ru-RU" sz="6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столица </a:t>
            </a:r>
            <a:r>
              <a:rPr lang="ru-RU" sz="6000" cap="none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Кыргызской</a:t>
            </a:r>
            <a:r>
              <a:rPr lang="ru-RU" sz="6000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3661" y="4411552"/>
            <a:ext cx="8689976" cy="1371599"/>
          </a:xfrm>
        </p:spPr>
        <p:txBody>
          <a:bodyPr>
            <a:noAutofit/>
          </a:bodyPr>
          <a:lstStyle/>
          <a:p>
            <a:r>
              <a:rPr lang="ru-RU" sz="6000" b="1" cap="none" dirty="0">
                <a:ln w="127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a typeface="+mj-ea"/>
                <a:cs typeface="+mj-cs"/>
              </a:rPr>
              <a:t>Чуйская область.</a:t>
            </a:r>
            <a:br>
              <a:rPr lang="ru-RU" sz="6000" b="1" cap="none" dirty="0">
                <a:ln w="127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a typeface="+mj-ea"/>
                <a:cs typeface="+mj-cs"/>
              </a:rPr>
            </a:br>
            <a:endParaRPr lang="ru-RU" sz="3600" b="1" cap="none" dirty="0">
              <a:ln w="12700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9238" y="6048471"/>
            <a:ext cx="5764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учитель начальных классов СОШ № 27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Зубковская Юлия Сергеевна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6" name="Picture 6" descr="https://knews.kg/wp-content/uploads/2017/05/1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356" y="0"/>
            <a:ext cx="2470644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https://export.by/filemanager/userfiles/pamyatka/Kyrgyzstan/National_emblem_of_Kyrgyzstan_2016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04"/>
            <a:ext cx="1706695" cy="170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2806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vatars.mds.yandex.net/get-pdb/51720/2db69bb7-bb34-4d18-aee0-b1ac9fb54cc2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495"/>
            <a:ext cx="9144000" cy="617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31603" y="155275"/>
            <a:ext cx="5600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Белый дом города Бишкек</a:t>
            </a:r>
            <a:endParaRPr lang="ru-RU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4357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¸ÑÐ³Ð¸Ð·ÑÐºÐ¸Ð¹ Ð³Ð¾ÑÑÐ´Ð°ÑÑÑÐ²ÐµÐ½Ð½ÑÐ¹ Ð¸ÑÑÐ¾ÑÐ¸ÑÐµÑÐºÐ¸Ð¹ Ð¼ÑÐ·ÐµÐ¹ (ÑÐ¾ÑÐ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878"/>
            <a:ext cx="9144000" cy="617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3840" y="156659"/>
            <a:ext cx="8813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Кыргызский</a:t>
            </a:r>
            <a:r>
              <a:rPr lang="ru-RU" sz="28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исторический музей</a:t>
            </a:r>
          </a:p>
        </p:txBody>
      </p:sp>
    </p:spTree>
    <p:extLst>
      <p:ext uri="{BB962C8B-B14F-4D97-AF65-F5344CB8AC3E}">
        <p14:creationId xmlns:p14="http://schemas.microsoft.com/office/powerpoint/2010/main" val="18922477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¸ÑÐ³Ð¸Ð·ÑÐºÐ¸Ð¹ Ð½Ð°ÑÐ¸Ð¾Ð½Ð°Ð»ÑÐ½ÑÐ¹ ÑÐ½Ð¸Ð²ÐµÑÑÐ¸ÑÐµÑ (ÑÐ¾ÑÐ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19"/>
            <a:ext cx="9144000" cy="613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6439" y="143700"/>
            <a:ext cx="70262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Киргизский национальный университет</a:t>
            </a:r>
            <a:endParaRPr lang="ru-RU" sz="2800" b="1" i="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6202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музей искусств имени </a:t>
            </a:r>
            <a:r>
              <a:rPr lang="ru-RU" sz="2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Гапара</a:t>
            </a:r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Айтиева</a:t>
            </a:r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800" b="1" i="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ÐÐ°ÑÐ¸Ð¾Ð½Ð°Ð»ÑÐ½ÑÐ¹ Ð¼ÑÐ·ÐµÐ¹ Ð¸ÑÐºÑÑÑÑÐ² Ð¸Ð¼ÐµÐ½Ð¸ ÐÐ°Ð¿Ð°ÑÐ° ÐÐ¹ÑÐ¸ÐµÐ²Ð° (ÑÐ¾ÑÐ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4200"/>
            <a:ext cx="9144000" cy="60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9573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ÐµÐ¶Ð´ÑÐ½Ð°ÑÐ¾Ð´Ð½ÑÐ¹ Ð°ÑÑÐ¾Ð¿Ð¾ÑÑ ÐÐ°Ð½Ð°Ñ (ÑÐ¾ÑÐ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2804"/>
            <a:ext cx="9144000" cy="613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0" y="19958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аэропорт </a:t>
            </a:r>
            <a:r>
              <a:rPr lang="ru-RU" sz="2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Манас</a:t>
            </a:r>
            <a:endParaRPr lang="ru-RU" sz="2800" b="1" i="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4067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Ð»Ð¾ÑÐ°Ð´Ñ ÐÐ»Ð°-Ð¢Ð¾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42"/>
            <a:ext cx="9144000" cy="626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Ала-</a:t>
            </a:r>
            <a:r>
              <a:rPr lang="ru-RU" sz="2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Тоо</a:t>
            </a:r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5148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ayakat.kg/images/ex/bish/01-%D1%86%D0%B5%D0%BD%D1%82%D1%80%D0%B0%D0%BB%D1%8C%D0%BD%D0%B0%D1%8F_%D0%BF%D0%BB%D0%BE%D1%89%D0%B0%D0%B4%D1%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36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ÑÐºÐ° Ð½Ð° Ð¿Ð»Ð¾ÑÐ°Ð´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616"/>
            <a:ext cx="9144000" cy="620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2939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Арка на площади </a:t>
            </a:r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Победы</a:t>
            </a:r>
            <a:endParaRPr lang="ru-RU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715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9577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исторический </a:t>
            </a:r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музей</a:t>
            </a:r>
            <a:endParaRPr lang="ru-RU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ÐÑÑÐ¾ÑÐ¸ÑÐµÑÐºÐ¸Ð¹ Ð¼ÑÐ·ÐµÐ¹ ÐÐ¸ÑÐºÐµ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797"/>
            <a:ext cx="9144000" cy="617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5100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17nhi816jf02p.cloudfront.net/wp-content/uploads/2017/03/MK5D6697-1024x6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9820"/>
            <a:ext cx="9144000" cy="615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76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Дворец Бракосочетания</a:t>
            </a:r>
            <a:endParaRPr lang="ru-RU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9661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045" y="1239620"/>
            <a:ext cx="8635041" cy="3375512"/>
          </a:xfrm>
        </p:spPr>
        <p:txBody>
          <a:bodyPr>
            <a:normAutofit fontScale="90000"/>
          </a:bodyPr>
          <a:lstStyle/>
          <a:p>
            <a:r>
              <a:rPr lang="ru-RU" sz="7200" b="1" i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Карта Кыргызстана </a:t>
            </a:r>
            <a:br>
              <a:rPr lang="ru-RU" sz="7200" b="1" i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i="1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i="1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i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Чуйской области</a:t>
            </a:r>
            <a:r>
              <a:rPr lang="ru-RU" sz="4400" b="1" i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ru-RU" sz="4400" b="1" i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</a:br>
            <a:endParaRPr lang="ru-RU" sz="4400" b="1" i="1" cap="none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82442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wikiway.com/upload/iblock/c7f/7-nationalnaya-sportivnaya-are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484"/>
            <a:ext cx="9144000" cy="624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8626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Дворец Спорта</a:t>
            </a:r>
            <a:endParaRPr lang="ru-RU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0677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.ytimg.com/vi/VzAqCfttfm0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5653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zaleskiy.com/wp-content/gallery/2016/02/IMG_4128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1693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18518"/>
            <a:ext cx="9144000" cy="4223448"/>
          </a:xfrm>
        </p:spPr>
        <p:txBody>
          <a:bodyPr>
            <a:normAutofit/>
          </a:bodyPr>
          <a:lstStyle/>
          <a:p>
            <a:r>
              <a:rPr lang="ru-RU" sz="6600" cap="none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Достопримечательности</a:t>
            </a:r>
            <a:br>
              <a:rPr lang="ru-RU" sz="6600" cap="none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cap="none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cap="none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cap="none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Чуйской области. </a:t>
            </a:r>
            <a:r>
              <a:rPr lang="ru-RU" sz="6600" cap="none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cap="none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1784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shnya-bur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220"/>
            <a:ext cx="9144000" cy="633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4161" y="0"/>
            <a:ext cx="3226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>
                <a:solidFill>
                  <a:srgbClr val="383838"/>
                </a:solidFill>
                <a:latin typeface="Helvetica Neue"/>
              </a:rPr>
              <a:t> </a:t>
            </a:r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Башня Бурана</a:t>
            </a:r>
            <a:endParaRPr lang="ru-RU" b="1" i="0" dirty="0"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860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4360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парк Ала-Арча</a:t>
            </a:r>
            <a:endParaRPr lang="ru-RU" sz="2800" b="1" i="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ÐÐ°ÑÐ¸Ð¾Ð½Ð°Ð»ÑÐ½ÑÐ¹ Ð¿Ð°ÑÐº ÐÐ»Ð°-ÐÑÑÐ° (ÑÐ¾ÑÐ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67902"/>
            <a:ext cx="9143999" cy="629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9099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31321"/>
            <a:ext cx="3830128" cy="1269880"/>
          </a:xfr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Природный парк Ала-Арча.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363097"/>
            <a:ext cx="3623094" cy="4425891"/>
          </a:xfrm>
        </p:spPr>
        <p:txBody>
          <a:bodyPr>
            <a:normAutofit/>
          </a:bodyPr>
          <a:lstStyle/>
          <a:p>
            <a:r>
              <a:rPr lang="ru-RU" dirty="0" smtClean="0"/>
              <a:t>Государственный </a:t>
            </a:r>
            <a:r>
              <a:rPr lang="ru-RU" dirty="0"/>
              <a:t>природный парк «Ала-Арча» организован в 1976 году в одноименном ущелье на северном склоне центральной части </a:t>
            </a:r>
            <a:r>
              <a:rPr lang="ru-RU" dirty="0" err="1"/>
              <a:t>Кыргызского</a:t>
            </a:r>
            <a:r>
              <a:rPr lang="ru-RU" dirty="0"/>
              <a:t> хребта. Площадь парка - 19,4 тыс. га, расстояние от столицы республики г. Бишкек - 30 км по асфальтированному шоссе. </a:t>
            </a:r>
            <a:endParaRPr lang="ru-RU" dirty="0"/>
          </a:p>
        </p:txBody>
      </p:sp>
      <p:pic>
        <p:nvPicPr>
          <p:cNvPr id="17410" name="Picture 2" descr="ÐÑÐ¸ÑÐ¾Ð´Ð½ÑÐ¹ Ð¿Ð°ÑÐº ÐÐ»Ð°-ÐÑÑ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094" y="0"/>
            <a:ext cx="55209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9153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1"/>
            <a:ext cx="3535708" cy="52046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«Ала-Арча»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238250"/>
            <a:ext cx="3535708" cy="561975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Roboto"/>
              </a:rPr>
              <a:t>Зона «Ала-Арча»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 находится в 30 км к югу от г. Бишкек в центральной части хребта Киргизский Ала-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Too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в одноименном живописном ущелье длиной более 35 км. Это ущелье — самое крупное из всех ущелий Киргизского хребта. На его территории располагается природный национальный парк «Ала-Арча».</a:t>
            </a:r>
            <a:endParaRPr lang="ru-RU" dirty="0"/>
          </a:p>
        </p:txBody>
      </p:sp>
      <p:pic>
        <p:nvPicPr>
          <p:cNvPr id="22530" name="Picture 2" descr="ÐÐ¾Ð½Ð° Â«ÐÐ»Ð°-ÐÑÑÐ°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708" y="0"/>
            <a:ext cx="56082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0565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1"/>
            <a:ext cx="3950898" cy="71024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«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Чон-Кемин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934025"/>
            <a:ext cx="3804249" cy="469106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 включает долины рек </a:t>
            </a:r>
            <a:r>
              <a:rPr lang="ru-RU" dirty="0" err="1"/>
              <a:t>Чон-Кемин</a:t>
            </a:r>
            <a:r>
              <a:rPr lang="ru-RU" dirty="0"/>
              <a:t> и </a:t>
            </a:r>
            <a:r>
              <a:rPr lang="ru-RU" dirty="0" err="1"/>
              <a:t>Кичи-Кемин</a:t>
            </a:r>
            <a:r>
              <a:rPr lang="ru-RU" dirty="0"/>
              <a:t> между высокими хребтами </a:t>
            </a:r>
            <a:r>
              <a:rPr lang="ru-RU" dirty="0" err="1"/>
              <a:t>Заилийский</a:t>
            </a:r>
            <a:r>
              <a:rPr lang="ru-RU" dirty="0"/>
              <a:t> и </a:t>
            </a:r>
            <a:r>
              <a:rPr lang="ru-RU" dirty="0" err="1"/>
              <a:t>Кюнгей</a:t>
            </a:r>
            <a:r>
              <a:rPr lang="ru-RU" dirty="0"/>
              <a:t> Ала-</a:t>
            </a:r>
            <a:r>
              <a:rPr lang="ru-RU" dirty="0" err="1"/>
              <a:t>Too</a:t>
            </a:r>
            <a:r>
              <a:rPr lang="ru-RU" dirty="0"/>
              <a:t>. Она находится в 150 км к востоку от г. Фрунзе по дороге до с. </a:t>
            </a:r>
            <a:r>
              <a:rPr lang="ru-RU" dirty="0" err="1"/>
              <a:t>Новороссийка</a:t>
            </a:r>
            <a:r>
              <a:rPr lang="ru-RU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Удивительно красива долина реки </a:t>
            </a:r>
            <a:r>
              <a:rPr lang="ru-RU" dirty="0" err="1"/>
              <a:t>Чон-Кемин</a:t>
            </a:r>
            <a:r>
              <a:rPr lang="ru-RU" dirty="0"/>
              <a:t>, протянувшаяся более чем на 110 км с запада на восток. Река берет свое начало из-под морены у ледников </a:t>
            </a:r>
            <a:r>
              <a:rPr lang="ru-RU" dirty="0" err="1"/>
              <a:t>Чилико-Кеминской</a:t>
            </a:r>
            <a:r>
              <a:rPr lang="ru-RU" dirty="0"/>
              <a:t> перемычки (4000 м), соединяющей оба хребта, и впадает в реку Чу там, где начинается </a:t>
            </a:r>
            <a:r>
              <a:rPr lang="ru-RU" dirty="0" err="1"/>
              <a:t>Боомское</a:t>
            </a:r>
            <a:r>
              <a:rPr lang="ru-RU" dirty="0"/>
              <a:t> ущелье </a:t>
            </a:r>
            <a:endParaRPr lang="ru-RU" dirty="0"/>
          </a:p>
        </p:txBody>
      </p:sp>
      <p:pic>
        <p:nvPicPr>
          <p:cNvPr id="18434" name="Picture 2" descr="ÐÐ¾Ð½Ð° Â«Ð§Ð¾Ð½-ÐÐµÐ¼Ð¸Ð½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248" y="0"/>
            <a:ext cx="5339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7944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3252158" cy="64123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«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Кегеты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356143"/>
            <a:ext cx="3476445" cy="550185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 расположена в 75 км от Бишкека в одноименном ущелье по дороге до с. Ивановка и далее к ущелью </a:t>
            </a:r>
            <a:r>
              <a:rPr lang="ru-RU" dirty="0" err="1"/>
              <a:t>Кегеты</a:t>
            </a:r>
            <a:r>
              <a:rPr lang="ru-RU" dirty="0"/>
              <a:t>. Река </a:t>
            </a:r>
            <a:r>
              <a:rPr lang="ru-RU" dirty="0" err="1"/>
              <a:t>Кегеты</a:t>
            </a:r>
            <a:r>
              <a:rPr lang="ru-RU" dirty="0"/>
              <a:t> имеет множество притоков, самый крупный из которых — правый приток </a:t>
            </a:r>
            <a:r>
              <a:rPr lang="ru-RU" dirty="0" err="1"/>
              <a:t>Кельтор</a:t>
            </a:r>
            <a:r>
              <a:rPr lang="ru-RU" dirty="0"/>
              <a:t> — образует самостоятельное очень красивое урочище. Интересно отметить, что река </a:t>
            </a:r>
            <a:r>
              <a:rPr lang="ru-RU" dirty="0" err="1"/>
              <a:t>Кельтор</a:t>
            </a:r>
            <a:r>
              <a:rPr lang="ru-RU" dirty="0"/>
              <a:t> свой путь через морены проходит под землей и лишь в лесной зоне с грохотом вырывается из плена на поверхность. В начале ущелья склоны покрыты отдельными кустами арчи, барбариса, шиповника, жимолости, рябины. Перед каскадом водопада их сменяет еловый лес с густым подлеском. Далее дно ущелья резко поднимается вверх на 200 метров. </a:t>
            </a:r>
            <a:endParaRPr lang="ru-RU" dirty="0"/>
          </a:p>
        </p:txBody>
      </p:sp>
      <p:pic>
        <p:nvPicPr>
          <p:cNvPr id="19458" name="Picture 2" descr="ÐÐ¾Ð½Ð° Â«ÐÐµÐ³ÐµÑÑ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445" y="0"/>
            <a:ext cx="56675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6641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sheherazade-tour.ru/template/img/maps/kyrgy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sheherazade-tour.ru/template/img/maps/kyrgyz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://sheherazade-tour.ru/template/img/maps/kyrgyz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 descr="https://im0-tub-ru.yandex.net/i?id=b611066dccc999911d83d351e1e8a6c6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6845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8100"/>
            <a:ext cx="3810441" cy="64123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«Иссык-</a:t>
            </a:r>
            <a:r>
              <a:rPr lang="ru-RU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326223"/>
            <a:ext cx="3830128" cy="5531777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333333"/>
                </a:solidFill>
                <a:latin typeface="Roboto"/>
              </a:rPr>
              <a:t> располагается в 80 км от Бишкека и включает в себя два ущелья — </a:t>
            </a:r>
            <a:r>
              <a:rPr lang="ru-RU" b="1" dirty="0">
                <a:solidFill>
                  <a:srgbClr val="333333"/>
                </a:solidFill>
                <a:latin typeface="Roboto"/>
              </a:rPr>
              <a:t>Иссык-</a:t>
            </a:r>
            <a:r>
              <a:rPr lang="ru-RU" b="1" dirty="0" err="1">
                <a:solidFill>
                  <a:srgbClr val="333333"/>
                </a:solidFill>
                <a:latin typeface="Roboto"/>
              </a:rPr>
              <a:t>Ата</a:t>
            </a:r>
            <a:r>
              <a:rPr lang="ru-RU" b="1" dirty="0">
                <a:solidFill>
                  <a:srgbClr val="333333"/>
                </a:solidFill>
                <a:latin typeface="Roboto"/>
              </a:rPr>
              <a:t> и Туюк Иссык- </a:t>
            </a:r>
            <a:r>
              <a:rPr lang="ru-RU" b="1" dirty="0" err="1">
                <a:solidFill>
                  <a:srgbClr val="333333"/>
                </a:solidFill>
                <a:latin typeface="Roboto"/>
              </a:rPr>
              <a:t>Атинский</a:t>
            </a:r>
            <a:r>
              <a:rPr lang="ru-RU" b="1" dirty="0">
                <a:solidFill>
                  <a:srgbClr val="333333"/>
                </a:solidFill>
                <a:latin typeface="Roboto"/>
              </a:rPr>
              <a:t> с притоками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. Эта зона отличается не только благоприятными климатическими условиями, но и великолепными бальнеологическими ресурсами. На базе более пятидесяти термальных источников функционирует известный курорт Иссык-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Ата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, расположенный в средней части одно-именного ущелья. Источники были известны с древнейших времен, о чем свидетельствует высеченное на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Асале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изображение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будды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-врачевателя.</a:t>
            </a:r>
            <a:endParaRPr lang="ru-RU" dirty="0"/>
          </a:p>
        </p:txBody>
      </p:sp>
      <p:pic>
        <p:nvPicPr>
          <p:cNvPr id="20482" name="Picture 2" descr="ÐÐ¾Ð½Ð° Â«ÐÑÑÑÐº-ÐÑÐ°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440" y="0"/>
            <a:ext cx="5333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2137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0551"/>
            <a:ext cx="3900550" cy="598098"/>
          </a:xfr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«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Аламедин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/>
              <a:t> 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157736"/>
            <a:ext cx="3623094" cy="5700264"/>
          </a:xfrm>
        </p:spPr>
        <p:txBody>
          <a:bodyPr>
            <a:normAutofit/>
          </a:bodyPr>
          <a:lstStyle/>
          <a:p>
            <a:r>
              <a:rPr lang="ru-RU" dirty="0" smtClean="0"/>
              <a:t>расположена </a:t>
            </a:r>
            <a:r>
              <a:rPr lang="ru-RU" dirty="0"/>
              <a:t>на расстоянии 25 км от Бишкека в одноименном ущелье и окружающей его местности.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 начале ущелья </a:t>
            </a:r>
            <a:r>
              <a:rPr lang="ru-RU" dirty="0" err="1"/>
              <a:t>Аламедин</a:t>
            </a:r>
            <a:r>
              <a:rPr lang="ru-RU" dirty="0"/>
              <a:t> расположен лесхоз «</a:t>
            </a:r>
            <a:r>
              <a:rPr lang="ru-RU" dirty="0" err="1"/>
              <a:t>Фрунзенский</a:t>
            </a:r>
            <a:r>
              <a:rPr lang="ru-RU" dirty="0"/>
              <a:t>» и лыжная </a:t>
            </a:r>
            <a:r>
              <a:rPr lang="ru-RU" b="1" dirty="0"/>
              <a:t>база </a:t>
            </a:r>
            <a:r>
              <a:rPr lang="ru-RU" b="1" dirty="0" err="1"/>
              <a:t>Чон-Таш</a:t>
            </a:r>
            <a:r>
              <a:rPr lang="ru-RU" dirty="0"/>
              <a:t> (1200 м). За «Волчьими воротами» ущелье распахивается. Через 5—6 км в районе родников долина реки постепенно сужается. Холмы переходят в крутые обрывистые скалы, отшлифованные ветром и водой. Они похожи на руины древних крепостей. </a:t>
            </a:r>
            <a:endParaRPr lang="ru-RU" dirty="0"/>
          </a:p>
        </p:txBody>
      </p:sp>
      <p:pic>
        <p:nvPicPr>
          <p:cNvPr id="21506" name="Picture 2" descr="ÐÐ¾Ð½Ð° Â«ÐÐ»Ð°Ð¼ÐµÐ´Ð¸Ð½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83" y="0"/>
            <a:ext cx="54260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5670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2475" y="500042"/>
            <a:ext cx="741612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за внимание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" name="Picture 9" descr="http://www.gifpark.ru/Gifs/ANIMALS/3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1494" y="2928933"/>
            <a:ext cx="4249332" cy="355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18353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65" y="975147"/>
            <a:ext cx="8657070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879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uddep.sot.kg/wp-content/uploads/2017/07/chu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" y="0"/>
            <a:ext cx="91362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5953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230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882"/>
            <a:ext cx="9144000" cy="60471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города Бишкек</a:t>
            </a:r>
            <a:endParaRPr lang="ru-RU" sz="4400" b="1" dirty="0">
              <a:ln w="1016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9756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18517"/>
            <a:ext cx="9144000" cy="4336659"/>
          </a:xfrm>
        </p:spPr>
        <p:txBody>
          <a:bodyPr>
            <a:noAutofit/>
          </a:bodyPr>
          <a:lstStyle/>
          <a:p>
            <a:r>
              <a:rPr lang="ru-RU" sz="6600" cap="none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Достопримечательности </a:t>
            </a:r>
            <a:br>
              <a:rPr lang="ru-RU" sz="6600" cap="none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cap="none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cap="none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cap="none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Бишкек</a:t>
            </a:r>
            <a:endParaRPr lang="ru-RU" sz="6600" cap="none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702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tatic.thousandwonders.net/Bishkek.original.321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990"/>
            <a:ext cx="9144000" cy="621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" y="1207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 на город с панорамы</a:t>
            </a:r>
            <a:endParaRPr lang="ru-RU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4451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157</TotalTime>
  <Words>154</Words>
  <Application>Microsoft Office PowerPoint</Application>
  <PresentationFormat>Экран (4:3)</PresentationFormat>
  <Paragraphs>35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Helvetica Neue</vt:lpstr>
      <vt:lpstr>Roboto</vt:lpstr>
      <vt:lpstr>Times New Roman</vt:lpstr>
      <vt:lpstr>Tw Cen MT</vt:lpstr>
      <vt:lpstr>Капля</vt:lpstr>
      <vt:lpstr>Город Бишкек-  столица Кыргызской Республики. </vt:lpstr>
      <vt:lpstr>Карта Кыргызстана   и Чуйской области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Достопримечательности   города Бишкек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Достопримечательности  Чуйской области.  </vt:lpstr>
      <vt:lpstr>Презентация PowerPoint</vt:lpstr>
      <vt:lpstr>Презентация PowerPoint</vt:lpstr>
      <vt:lpstr>Природный парк Ала-Арча. </vt:lpstr>
      <vt:lpstr>Зона «Ала-Арча»</vt:lpstr>
      <vt:lpstr>Зона «Чон-Кемин»</vt:lpstr>
      <vt:lpstr>Зона «Кегеты»</vt:lpstr>
      <vt:lpstr>Зона «Иссык-Ата»</vt:lpstr>
      <vt:lpstr>Зона «Аламедин» 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 Бишкек-  столица Кыргызской Республики.</dc:title>
  <dc:creator>Пользователь</dc:creator>
  <cp:lastModifiedBy>Пользователь</cp:lastModifiedBy>
  <cp:revision>12</cp:revision>
  <dcterms:created xsi:type="dcterms:W3CDTF">2018-10-24T14:46:28Z</dcterms:created>
  <dcterms:modified xsi:type="dcterms:W3CDTF">2018-10-24T17:24:24Z</dcterms:modified>
</cp:coreProperties>
</file>