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21"/>
  </p:handoutMasterIdLst>
  <p:sldIdLst>
    <p:sldId id="256" r:id="rId2"/>
    <p:sldId id="257" r:id="rId3"/>
    <p:sldId id="258" r:id="rId4"/>
    <p:sldId id="273" r:id="rId5"/>
    <p:sldId id="260" r:id="rId6"/>
    <p:sldId id="261" r:id="rId7"/>
    <p:sldId id="262" r:id="rId8"/>
    <p:sldId id="263" r:id="rId9"/>
    <p:sldId id="274" r:id="rId10"/>
    <p:sldId id="259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64" d="100"/>
          <a:sy n="64" d="100"/>
        </p:scale>
        <p:origin x="-157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BAA2C-27B9-4E31-88FE-2EDA6FBF8BD9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3753-D684-4972-80CE-85926EBC7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52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81D0-805C-4FAD-841D-112106AE188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D00539-3A0D-4D66-A6CA-56C812CB2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81D0-805C-4FAD-841D-112106AE188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0539-3A0D-4D66-A6CA-56C812CB2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81D0-805C-4FAD-841D-112106AE188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0539-3A0D-4D66-A6CA-56C812CB2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81D0-805C-4FAD-841D-112106AE188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D00539-3A0D-4D66-A6CA-56C812CB2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81D0-805C-4FAD-841D-112106AE188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0539-3A0D-4D66-A6CA-56C812CB2D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81D0-805C-4FAD-841D-112106AE188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0539-3A0D-4D66-A6CA-56C812CB2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81D0-805C-4FAD-841D-112106AE188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D00539-3A0D-4D66-A6CA-56C812CB2D6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81D0-805C-4FAD-841D-112106AE188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0539-3A0D-4D66-A6CA-56C812CB2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81D0-805C-4FAD-841D-112106AE188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0539-3A0D-4D66-A6CA-56C812CB2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81D0-805C-4FAD-841D-112106AE188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0539-3A0D-4D66-A6CA-56C812CB2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81D0-805C-4FAD-841D-112106AE188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0539-3A0D-4D66-A6CA-56C812CB2D6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D781D0-805C-4FAD-841D-112106AE1881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D00539-3A0D-4D66-A6CA-56C812CB2D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" y="404664"/>
            <a:ext cx="903446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59112"/>
            <a:ext cx="9259888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04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86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86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450" y="3194963"/>
            <a:ext cx="4558550" cy="366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23" y="331086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9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90"/>
            <a:ext cx="5004048" cy="626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-3609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err="1"/>
              <a:t>Кызуу</a:t>
            </a:r>
            <a:r>
              <a:rPr lang="ru-RU" sz="3200" dirty="0"/>
              <a:t> </a:t>
            </a:r>
            <a:r>
              <a:rPr lang="ru-RU" sz="3200" dirty="0" err="1"/>
              <a:t>кандуулук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9842"/>
            <a:ext cx="4139952" cy="627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37845" y="-4933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Муундар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895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y-KG" dirty="0" smtClean="0"/>
              <a:t>Текст менен иштөө</a:t>
            </a:r>
            <a:br>
              <a:rPr lang="ky-KG" dirty="0" smtClean="0"/>
            </a:br>
            <a:r>
              <a:rPr lang="ky-KG" dirty="0" smtClean="0"/>
              <a:t>Ден соолукка пайдалуу жана зыяндуу тамактар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8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14096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ky-KG" dirty="0" smtClean="0"/>
              <a:t>1-тынымды окуп, суроолорго жооп бергиле:</a:t>
            </a:r>
            <a:br>
              <a:rPr lang="ky-KG" dirty="0" smtClean="0"/>
            </a:br>
            <a:r>
              <a:rPr lang="ky-KG" dirty="0" smtClean="0"/>
              <a:t> </a:t>
            </a:r>
            <a:br>
              <a:rPr lang="ky-KG" dirty="0" smtClean="0"/>
            </a:br>
            <a:r>
              <a:rPr lang="ky-KG" dirty="0" smtClean="0"/>
              <a:t>а) Ар бир бешинчи бала ашыкча салмакка ээ экендигин кайдан билдик?</a:t>
            </a:r>
            <a:br>
              <a:rPr lang="ky-KG" dirty="0" smtClean="0"/>
            </a:br>
            <a:r>
              <a:rPr lang="ky-KG" dirty="0" smtClean="0"/>
              <a:t>Тамакты көп жегенде гана бала дени сак боло алабы?</a:t>
            </a:r>
            <a:br>
              <a:rPr lang="ky-KG" dirty="0" smtClean="0"/>
            </a:br>
            <a:r>
              <a:rPr lang="ky-KG" dirty="0" smtClean="0"/>
              <a:t>( </a:t>
            </a:r>
            <a:r>
              <a:rPr lang="ky-KG" b="1" dirty="0" smtClean="0"/>
              <a:t>ОЮ</a:t>
            </a:r>
            <a:r>
              <a:rPr lang="ky-KG" b="1" dirty="0" smtClean="0">
                <a:latin typeface="Calibri"/>
              </a:rPr>
              <a:t>ӊуз менен бөлүшүӊүз.)</a:t>
            </a:r>
            <a:br>
              <a:rPr lang="ky-KG" b="1" dirty="0" smtClean="0">
                <a:latin typeface="Calibri"/>
              </a:rPr>
            </a:br>
            <a:r>
              <a:rPr lang="ky-KG" b="1" dirty="0" smtClean="0">
                <a:latin typeface="Calibri"/>
              </a:rPr>
              <a:t>б) Ашыкча салмактын кандай зыян жактары бар экен?</a:t>
            </a:r>
            <a:r>
              <a:rPr lang="ky-KG" dirty="0" smtClean="0">
                <a:latin typeface="Calibri"/>
              </a:rPr>
              <a:t/>
            </a:r>
            <a:br>
              <a:rPr lang="ky-KG" dirty="0" smtClean="0">
                <a:latin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5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340768"/>
            <a:ext cx="85689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2</a:t>
            </a:r>
            <a:r>
              <a:rPr lang="ru-RU" sz="4400" dirty="0" smtClean="0"/>
              <a:t>-тынымды окуп, </a:t>
            </a:r>
            <a:r>
              <a:rPr lang="ru-RU" sz="4400" dirty="0" err="1" smtClean="0"/>
              <a:t>суроолорго</a:t>
            </a:r>
            <a:r>
              <a:rPr lang="ru-RU" sz="4400" dirty="0" smtClean="0"/>
              <a:t> </a:t>
            </a:r>
            <a:r>
              <a:rPr lang="ru-RU" sz="4400" dirty="0" err="1" smtClean="0"/>
              <a:t>жооп</a:t>
            </a:r>
            <a:r>
              <a:rPr lang="ru-RU" sz="4400" dirty="0" smtClean="0"/>
              <a:t> </a:t>
            </a:r>
            <a:r>
              <a:rPr lang="ru-RU" sz="4400" dirty="0" err="1" smtClean="0"/>
              <a:t>бергиле</a:t>
            </a:r>
            <a:r>
              <a:rPr lang="ru-RU" sz="4400" dirty="0" smtClean="0"/>
              <a:t>:</a:t>
            </a:r>
          </a:p>
          <a:p>
            <a:pPr algn="ctr"/>
            <a:r>
              <a:rPr lang="ru-RU" sz="3200" dirty="0" smtClean="0"/>
              <a:t>А) </a:t>
            </a:r>
            <a:r>
              <a:rPr lang="ru-RU" sz="3200" b="1" dirty="0" smtClean="0"/>
              <a:t>АШЫКЧА САЛМАГЫ БАР БАЛДАРГА КАНДАЙ ТАМАКТАРДЫ БЕРСЕ БОЛОТ ЭКЕН?</a:t>
            </a:r>
          </a:p>
          <a:p>
            <a:pPr algn="ctr"/>
            <a:r>
              <a:rPr lang="ru-RU" sz="3200" b="1" dirty="0" smtClean="0"/>
              <a:t>Б) ЖАРНАМАДА КӨРСӨТҮЛГӨН ТАМАКТАРДЫН САПАТТАРЫ КАНДАЙ ДЕП ОЙЛОЙСУ</a:t>
            </a:r>
            <a:r>
              <a:rPr lang="ru-RU" sz="3200" b="1" dirty="0" smtClean="0">
                <a:latin typeface="Calibri"/>
              </a:rPr>
              <a:t>ӉАР?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009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5768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3-тынымды окуп, </a:t>
            </a:r>
            <a:r>
              <a:rPr lang="ru-RU" sz="3600" dirty="0" err="1" smtClean="0"/>
              <a:t>суроолорго</a:t>
            </a:r>
            <a:r>
              <a:rPr lang="ru-RU" sz="3600" dirty="0" smtClean="0"/>
              <a:t> </a:t>
            </a:r>
            <a:r>
              <a:rPr lang="ru-RU" sz="3600" dirty="0" err="1" smtClean="0"/>
              <a:t>жооп</a:t>
            </a:r>
            <a:r>
              <a:rPr lang="ru-RU" sz="3600" dirty="0" smtClean="0"/>
              <a:t> </a:t>
            </a:r>
            <a:r>
              <a:rPr lang="ru-RU" sz="3600" dirty="0" err="1" smtClean="0"/>
              <a:t>бергиле</a:t>
            </a:r>
            <a:r>
              <a:rPr lang="ru-RU" dirty="0" smtClean="0"/>
              <a:t>:</a:t>
            </a:r>
          </a:p>
          <a:p>
            <a:pPr algn="ctr"/>
            <a:r>
              <a:rPr lang="ky-KG" sz="3200" dirty="0" smtClean="0"/>
              <a:t>А) СИЛЕР «ФАНТА», «КОЛА» СЫЯКТУУ </a:t>
            </a:r>
            <a:r>
              <a:rPr lang="ky-KG" sz="3200" b="1" dirty="0" smtClean="0"/>
              <a:t>СУУСУНДУКТАРДЫ </a:t>
            </a:r>
          </a:p>
          <a:p>
            <a:pPr algn="ctr"/>
            <a:r>
              <a:rPr lang="ky-KG" sz="3200" b="1" dirty="0" smtClean="0"/>
              <a:t>ИЧЕСИ</a:t>
            </a:r>
            <a:r>
              <a:rPr lang="ky-KG" sz="3200" b="1" dirty="0" smtClean="0">
                <a:latin typeface="Calibri"/>
              </a:rPr>
              <a:t>ӉЕРБИ? </a:t>
            </a:r>
            <a:r>
              <a:rPr lang="ky-KG" sz="3200" b="1" dirty="0" smtClean="0">
                <a:latin typeface="Calibri"/>
              </a:rPr>
              <a:t>БУЛ ТЕКСТТИ ОКУГАНДАН КИЙИН КАНДАЙ ЖЫЙЫНТЫККА КЕЛДИӉЕР?</a:t>
            </a:r>
          </a:p>
          <a:p>
            <a:pPr algn="ctr"/>
            <a:r>
              <a:rPr lang="ky-KG" sz="3200" b="1" dirty="0" smtClean="0">
                <a:latin typeface="Calibri"/>
              </a:rPr>
              <a:t>Б) ДИЕТОЛОГДОРДУН СУНУШУНА КОШУЛАСЫӉАРБЫ?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679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944" y="16288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ky-KG" dirty="0" smtClean="0"/>
              <a:t>ГРАММАТИКАЛЫК ТАПШЫРМА:</a:t>
            </a:r>
            <a:br>
              <a:rPr lang="ky-KG" dirty="0" smtClean="0"/>
            </a:br>
            <a:r>
              <a:rPr lang="ky-KG" dirty="0" smtClean="0"/>
              <a:t/>
            </a:r>
            <a:br>
              <a:rPr lang="ky-KG" dirty="0" smtClean="0"/>
            </a:br>
            <a:r>
              <a:rPr lang="ky-KG" dirty="0" smtClean="0"/>
              <a:t>1-топ  1-абзацтан этиштерди табат</a:t>
            </a:r>
            <a:br>
              <a:rPr lang="ky-KG" dirty="0" smtClean="0"/>
            </a:br>
            <a:r>
              <a:rPr lang="ky-KG" dirty="0"/>
              <a:t/>
            </a:r>
            <a:br>
              <a:rPr lang="ky-KG" dirty="0"/>
            </a:br>
            <a:r>
              <a:rPr lang="ky-KG" dirty="0" smtClean="0"/>
              <a:t/>
            </a:r>
            <a:br>
              <a:rPr lang="ky-KG" dirty="0" smtClean="0"/>
            </a:br>
            <a:r>
              <a:rPr lang="ky-KG" dirty="0" smtClean="0"/>
              <a:t>2-топ   2-абзацтан этиштерди табат</a:t>
            </a:r>
            <a:br>
              <a:rPr lang="ky-KG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7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ky-KG" dirty="0" smtClean="0"/>
              <a:t>Кичи топтордо пайдалуу жана зыяндуу тамактар жөнүндө презентация даярдап айтып бергиле.</a:t>
            </a:r>
            <a:br>
              <a:rPr lang="ky-KG" dirty="0" smtClean="0"/>
            </a:br>
            <a:r>
              <a:rPr lang="ky-KG" dirty="0"/>
              <a:t/>
            </a:r>
            <a:br>
              <a:rPr lang="ky-KG" dirty="0"/>
            </a:br>
            <a:r>
              <a:rPr lang="ky-KG" dirty="0" smtClean="0"/>
              <a:t>..... Пайдалуу( зыяндуу)тамак.</a:t>
            </a:r>
            <a:br>
              <a:rPr lang="ky-KG" dirty="0" smtClean="0"/>
            </a:br>
            <a:r>
              <a:rPr lang="ky-KG" dirty="0"/>
              <a:t/>
            </a:r>
            <a:br>
              <a:rPr lang="ky-KG" dirty="0"/>
            </a:br>
            <a:r>
              <a:rPr lang="ky-KG" dirty="0" smtClean="0"/>
              <a:t>Анткени анын курамында............көп</a:t>
            </a:r>
            <a:br>
              <a:rPr lang="ky-KG" dirty="0" smtClean="0"/>
            </a:br>
            <a:r>
              <a:rPr lang="ky-KG" dirty="0"/>
              <a:t/>
            </a:r>
            <a:br>
              <a:rPr lang="ky-KG" dirty="0"/>
            </a:br>
            <a:r>
              <a:rPr lang="ky-KG" dirty="0" smtClean="0"/>
              <a:t>Ошондуктан........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5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140968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ky-KG" dirty="0" smtClean="0"/>
              <a:t>30-көнүгүү </a:t>
            </a:r>
            <a:br>
              <a:rPr lang="ky-KG" dirty="0" smtClean="0"/>
            </a:br>
            <a:r>
              <a:rPr lang="ky-KG" dirty="0" smtClean="0"/>
              <a:t>окуучулардын ден соолугу чы</a:t>
            </a:r>
            <a:r>
              <a:rPr lang="ky-KG" dirty="0" smtClean="0">
                <a:latin typeface="Calibri"/>
              </a:rPr>
              <a:t>Ӊ </a:t>
            </a:r>
            <a:r>
              <a:rPr lang="ky-KG" b="1" dirty="0" smtClean="0">
                <a:latin typeface="Calibri"/>
              </a:rPr>
              <a:t>болуш</a:t>
            </a:r>
            <a:r>
              <a:rPr lang="ky-KG" dirty="0" smtClean="0">
                <a:latin typeface="Calibri"/>
              </a:rPr>
              <a:t> </a:t>
            </a:r>
            <a:r>
              <a:rPr lang="ky-KG" b="1" dirty="0" smtClean="0">
                <a:latin typeface="Calibri"/>
              </a:rPr>
              <a:t>үчүн, тамактануу боюнча кандай сунуштарды бересиӉер?</a:t>
            </a:r>
            <a:br>
              <a:rPr lang="ky-KG" b="1" dirty="0" smtClean="0">
                <a:latin typeface="Calibri"/>
              </a:rPr>
            </a:br>
            <a:r>
              <a:rPr lang="ky-KG" b="1" dirty="0" smtClean="0">
                <a:latin typeface="Calibri"/>
              </a:rPr>
              <a:t>СунуштарыӉарды жазгыла жана түшүндүрүп бергиле ( этиштин буйрук ыӉгайын колдонгула)</a:t>
            </a:r>
            <a:br>
              <a:rPr lang="ky-KG" b="1" dirty="0" smtClean="0">
                <a:latin typeface="Calibri"/>
              </a:rPr>
            </a:br>
            <a:r>
              <a:rPr lang="ky-KG" b="1" dirty="0">
                <a:latin typeface="Calibri"/>
              </a:rPr>
              <a:t/>
            </a:r>
            <a:br>
              <a:rPr lang="ky-KG" b="1" dirty="0">
                <a:latin typeface="Calibri"/>
              </a:rPr>
            </a:br>
            <a:r>
              <a:rPr lang="ky-KG" b="1" dirty="0" smtClean="0">
                <a:latin typeface="Calibri"/>
              </a:rPr>
              <a:t/>
            </a:r>
            <a:br>
              <a:rPr lang="ky-KG" b="1" dirty="0" smtClean="0">
                <a:latin typeface="Calibri"/>
              </a:rPr>
            </a:br>
            <a:r>
              <a:rPr lang="ky-KG" b="1" dirty="0" smtClean="0">
                <a:latin typeface="Calibri"/>
              </a:rPr>
              <a:t>колдонуучу сөздөр: </a:t>
            </a:r>
            <a:br>
              <a:rPr lang="ky-KG" b="1" dirty="0" smtClean="0">
                <a:latin typeface="Calibri"/>
              </a:rPr>
            </a:br>
            <a:r>
              <a:rPr lang="ky-KG" b="1" dirty="0" smtClean="0">
                <a:latin typeface="Calibri"/>
              </a:rPr>
              <a:t>же, жебе,пайдалангыла, колдон, ич, ичпе , пайдаланбагыла.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99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2137"/>
            <a:ext cx="9166016" cy="538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00" y="-292100"/>
            <a:ext cx="8497788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7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1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5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6" y="0"/>
            <a:ext cx="4586256" cy="384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90" y="0"/>
            <a:ext cx="4565010" cy="411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4337"/>
            <a:ext cx="457899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90" y="4092224"/>
            <a:ext cx="4565010" cy="276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5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49" y="118237"/>
            <a:ext cx="4522433" cy="344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00" y="0"/>
            <a:ext cx="4927476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" y="3596044"/>
            <a:ext cx="4475450" cy="326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73" y="3429000"/>
            <a:ext cx="466293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8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920880" cy="864096"/>
          </a:xfrm>
        </p:spPr>
        <p:txBody>
          <a:bodyPr>
            <a:normAutofit fontScale="90000"/>
          </a:bodyPr>
          <a:lstStyle/>
          <a:p>
            <a:r>
              <a:rPr lang="ru-RU" i="1" dirty="0" err="1" smtClean="0"/>
              <a:t>Лексикалык</a:t>
            </a:r>
            <a:r>
              <a:rPr lang="ru-RU" i="1" dirty="0" smtClean="0"/>
              <a:t> тема:</a:t>
            </a:r>
            <a:br>
              <a:rPr lang="ru-RU" i="1" dirty="0" smtClean="0"/>
            </a:br>
            <a:r>
              <a:rPr lang="ru-RU" dirty="0" err="1" smtClean="0"/>
              <a:t>Пайдалуу</a:t>
            </a:r>
            <a:r>
              <a:rPr lang="ru-RU" dirty="0" smtClean="0"/>
              <a:t> </a:t>
            </a:r>
            <a:r>
              <a:rPr lang="ru-RU" dirty="0" err="1" smtClean="0"/>
              <a:t>жана</a:t>
            </a:r>
            <a:r>
              <a:rPr lang="ru-RU" dirty="0" smtClean="0"/>
              <a:t> </a:t>
            </a:r>
            <a:r>
              <a:rPr lang="ru-RU" dirty="0" err="1" smtClean="0"/>
              <a:t>зыяндуу</a:t>
            </a:r>
            <a:r>
              <a:rPr lang="ru-RU" dirty="0" smtClean="0"/>
              <a:t> </a:t>
            </a:r>
            <a:r>
              <a:rPr lang="ru-RU" dirty="0" err="1" smtClean="0"/>
              <a:t>тамактар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 err="1" smtClean="0"/>
              <a:t>Грамматикалык</a:t>
            </a:r>
            <a:r>
              <a:rPr lang="ru-RU" i="1" dirty="0" smtClean="0"/>
              <a:t> тема:</a:t>
            </a:r>
            <a:br>
              <a:rPr lang="ru-RU" i="1" dirty="0" smtClean="0"/>
            </a:br>
            <a:r>
              <a:rPr lang="ru-RU" dirty="0" err="1" smtClean="0"/>
              <a:t>Этишти</a:t>
            </a:r>
            <a:r>
              <a:rPr lang="ru-RU" dirty="0" smtClean="0"/>
              <a:t> </a:t>
            </a:r>
            <a:r>
              <a:rPr lang="ru-RU" dirty="0" err="1" smtClean="0">
                <a:latin typeface="Calibri"/>
              </a:rPr>
              <a:t>кайталоо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8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u="sng" dirty="0" err="1" smtClean="0"/>
              <a:t>Сабактын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максаты</a:t>
            </a:r>
            <a:r>
              <a:rPr lang="ru-RU" i="1" u="sng" dirty="0" smtClean="0"/>
              <a:t>:</a:t>
            </a:r>
            <a:br>
              <a:rPr lang="ru-RU" i="1" u="sng" dirty="0" smtClean="0"/>
            </a:br>
            <a:r>
              <a:rPr lang="ru-RU" dirty="0" err="1" smtClean="0"/>
              <a:t>Текстти</a:t>
            </a:r>
            <a:r>
              <a:rPr lang="ru-RU" dirty="0" smtClean="0"/>
              <a:t> окуп, </a:t>
            </a:r>
            <a:r>
              <a:rPr lang="ru-RU" dirty="0" err="1" smtClean="0"/>
              <a:t>маанисин</a:t>
            </a:r>
            <a:r>
              <a:rPr lang="ru-RU" dirty="0" smtClean="0"/>
              <a:t> </a:t>
            </a:r>
            <a:r>
              <a:rPr lang="ru-RU" dirty="0" err="1" smtClean="0"/>
              <a:t>түшүнөбүз</a:t>
            </a:r>
            <a:r>
              <a:rPr lang="ru-RU" dirty="0" smtClean="0"/>
              <a:t>. </a:t>
            </a:r>
            <a:r>
              <a:rPr lang="ru-RU" dirty="0" err="1" smtClean="0"/>
              <a:t>Тексттен</a:t>
            </a:r>
            <a:r>
              <a:rPr lang="ru-RU" dirty="0" smtClean="0"/>
              <a:t> </a:t>
            </a:r>
            <a:r>
              <a:rPr lang="ru-RU" dirty="0" err="1" smtClean="0"/>
              <a:t>этиш</a:t>
            </a:r>
            <a:r>
              <a:rPr lang="ru-RU" dirty="0" smtClean="0"/>
              <a:t> </a:t>
            </a:r>
            <a:r>
              <a:rPr lang="ru-RU" dirty="0" err="1" smtClean="0"/>
              <a:t>сөздөрдү</a:t>
            </a:r>
            <a:r>
              <a:rPr lang="ru-RU" dirty="0" smtClean="0"/>
              <a:t> </a:t>
            </a:r>
            <a:r>
              <a:rPr lang="ru-RU" dirty="0" err="1" smtClean="0"/>
              <a:t>табабыз</a:t>
            </a:r>
            <a:r>
              <a:rPr lang="ru-RU" dirty="0" smtClean="0"/>
              <a:t>. </a:t>
            </a:r>
            <a:r>
              <a:rPr lang="ru-RU" dirty="0" err="1" smtClean="0"/>
              <a:t>Суроолорго</a:t>
            </a:r>
            <a:r>
              <a:rPr lang="ru-RU" dirty="0" smtClean="0"/>
              <a:t> </a:t>
            </a:r>
            <a:r>
              <a:rPr lang="ru-RU" dirty="0" err="1" smtClean="0"/>
              <a:t>жооп</a:t>
            </a:r>
            <a:r>
              <a:rPr lang="ru-RU" dirty="0" smtClean="0"/>
              <a:t> </a:t>
            </a:r>
            <a:r>
              <a:rPr lang="ru-RU" dirty="0" err="1" smtClean="0"/>
              <a:t>беребиз</a:t>
            </a:r>
            <a:r>
              <a:rPr lang="ru-RU" dirty="0" smtClean="0"/>
              <a:t>. </a:t>
            </a:r>
            <a:r>
              <a:rPr lang="ru-RU" dirty="0" smtClean="0"/>
              <a:t>Презентация </a:t>
            </a:r>
            <a:r>
              <a:rPr lang="ru-RU" dirty="0" err="1" smtClean="0"/>
              <a:t>жасайбыз</a:t>
            </a:r>
            <a:r>
              <a:rPr lang="ru-RU" dirty="0" smtClean="0"/>
              <a:t>, </a:t>
            </a:r>
            <a:r>
              <a:rPr lang="ru-RU" dirty="0" err="1" smtClean="0"/>
              <a:t>Туура</a:t>
            </a:r>
            <a:r>
              <a:rPr lang="ru-RU" dirty="0" smtClean="0"/>
              <a:t> </a:t>
            </a:r>
            <a:r>
              <a:rPr lang="ru-RU" dirty="0" err="1" smtClean="0"/>
              <a:t>тамактануу</a:t>
            </a:r>
            <a:r>
              <a:rPr lang="ru-RU" dirty="0" smtClean="0"/>
              <a:t> </a:t>
            </a:r>
            <a:r>
              <a:rPr lang="ru-RU" dirty="0" err="1" smtClean="0"/>
              <a:t>боюнча</a:t>
            </a:r>
            <a:r>
              <a:rPr lang="ru-RU" dirty="0" smtClean="0"/>
              <a:t> </a:t>
            </a:r>
            <a:r>
              <a:rPr lang="ru-RU" dirty="0" err="1" smtClean="0"/>
              <a:t>сунуштарды</a:t>
            </a:r>
            <a:r>
              <a:rPr lang="ru-RU" dirty="0" smtClean="0"/>
              <a:t> </a:t>
            </a:r>
            <a:r>
              <a:rPr lang="ru-RU" dirty="0" err="1" smtClean="0"/>
              <a:t>берүүгө</a:t>
            </a:r>
            <a:r>
              <a:rPr lang="ru-RU" dirty="0" smtClean="0"/>
              <a:t> </a:t>
            </a:r>
            <a:r>
              <a:rPr lang="ru-RU" dirty="0" err="1" smtClean="0"/>
              <a:t>үйрөнөбүз</a:t>
            </a:r>
            <a:r>
              <a:rPr lang="ru-RU" dirty="0" smtClean="0"/>
              <a:t>, </a:t>
            </a:r>
            <a:r>
              <a:rPr lang="ru-RU" dirty="0" err="1" smtClean="0"/>
              <a:t>ошондой</a:t>
            </a:r>
            <a:r>
              <a:rPr lang="ru-RU" dirty="0" smtClean="0"/>
              <a:t> эле </a:t>
            </a:r>
            <a:r>
              <a:rPr lang="ru-RU" dirty="0" err="1" smtClean="0"/>
              <a:t>ден</a:t>
            </a:r>
            <a:r>
              <a:rPr lang="ru-RU" dirty="0" smtClean="0"/>
              <a:t> </a:t>
            </a:r>
            <a:r>
              <a:rPr lang="ru-RU" dirty="0" err="1" smtClean="0"/>
              <a:t>соолугубузга</a:t>
            </a:r>
            <a:r>
              <a:rPr lang="ru-RU" dirty="0" smtClean="0"/>
              <a:t> </a:t>
            </a:r>
            <a:r>
              <a:rPr lang="ru-RU" dirty="0" err="1" smtClean="0"/>
              <a:t>пайдалуу</a:t>
            </a:r>
            <a:r>
              <a:rPr lang="ru-RU" dirty="0" smtClean="0"/>
              <a:t> </a:t>
            </a:r>
            <a:r>
              <a:rPr lang="ru-RU" dirty="0" err="1" smtClean="0"/>
              <a:t>тамактарды</a:t>
            </a:r>
            <a:r>
              <a:rPr lang="ru-RU" dirty="0" smtClean="0"/>
              <a:t> </a:t>
            </a:r>
            <a:r>
              <a:rPr lang="ru-RU" dirty="0" err="1" smtClean="0"/>
              <a:t>ылгап</a:t>
            </a:r>
            <a:r>
              <a:rPr lang="ru-RU" dirty="0" smtClean="0"/>
              <a:t> </a:t>
            </a:r>
            <a:r>
              <a:rPr lang="ru-RU" dirty="0" err="1" smtClean="0"/>
              <a:t>жегенге</a:t>
            </a:r>
            <a:r>
              <a:rPr lang="ru-RU" dirty="0" smtClean="0"/>
              <a:t> </a:t>
            </a:r>
            <a:r>
              <a:rPr lang="ru-RU" dirty="0" err="1" smtClean="0"/>
              <a:t>үйрөнөбүз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9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y-KG" i="1" u="sng" dirty="0" smtClean="0"/>
              <a:t>Жаӊы</a:t>
            </a:r>
            <a:r>
              <a:rPr lang="ky-KG" i="1" u="sng" dirty="0" smtClean="0">
                <a:latin typeface="Calibri"/>
              </a:rPr>
              <a:t> </a:t>
            </a:r>
            <a:r>
              <a:rPr lang="ky-KG" i="1" u="sng" dirty="0" smtClean="0"/>
              <a:t>сөздөр:</a:t>
            </a:r>
            <a:br>
              <a:rPr lang="ky-KG" i="1" u="sng" dirty="0" smtClean="0"/>
            </a:br>
            <a:r>
              <a:rPr lang="ky-KG" dirty="0" smtClean="0"/>
              <a:t/>
            </a:r>
            <a:br>
              <a:rPr lang="ky-KG" dirty="0" smtClean="0"/>
            </a:br>
            <a:r>
              <a:rPr lang="ky-KG" dirty="0" smtClean="0"/>
              <a:t/>
            </a:r>
            <a:br>
              <a:rPr lang="ky-KG" dirty="0" smtClean="0"/>
            </a:br>
            <a:r>
              <a:rPr lang="ky-KG" dirty="0" smtClean="0"/>
              <a:t>Углеводдор</a:t>
            </a:r>
            <a:r>
              <a:rPr lang="ky-KG" dirty="0" smtClean="0"/>
              <a:t/>
            </a:r>
            <a:br>
              <a:rPr lang="ky-KG" dirty="0" smtClean="0"/>
            </a:br>
            <a:r>
              <a:rPr lang="ky-KG" dirty="0" smtClean="0"/>
              <a:t>Белоктор</a:t>
            </a:r>
            <a:br>
              <a:rPr lang="ky-KG" dirty="0" smtClean="0"/>
            </a:br>
            <a:r>
              <a:rPr lang="ky-KG" dirty="0" smtClean="0"/>
              <a:t>рационалдуу тамак—бир күндө желген тамактын иреттүү жыйындысы</a:t>
            </a:r>
            <a:r>
              <a:rPr lang="ky-KG" dirty="0" smtClean="0"/>
              <a:t/>
            </a:r>
            <a:br>
              <a:rPr lang="ky-KG" dirty="0" smtClean="0"/>
            </a:br>
            <a:r>
              <a:rPr lang="ky-KG" dirty="0" smtClean="0"/>
              <a:t/>
            </a:r>
            <a:br>
              <a:rPr lang="ky-KG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79" y="420734"/>
            <a:ext cx="44279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708"/>
            <a:ext cx="4572000" cy="347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3834"/>
            <a:ext cx="4716016" cy="268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92708"/>
            <a:ext cx="4572000" cy="347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86" y="-1794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Статистика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82" y="2922922"/>
            <a:ext cx="2021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Теӊтуштар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295409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Консервант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33864" y="-116309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Табит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057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311</TotalTime>
  <Words>105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Лексикалык тема: Пайдалуу жана зыяндуу тамактар   Грамматикалык тема: Этишти кайталоо</vt:lpstr>
      <vt:lpstr>Сабактын максаты: Текстти окуп, маанисин түшүнөбүз. Тексттен этиш сөздөрдү табабыз. Суроолорго жооп беребиз. Презентация жасайбыз, Туура тамактануу боюнча сунуштарды берүүгө үйрөнөбүз, ошондой эле ден соолугубузга пайдалуу тамактарды ылгап жегенге үйрөнөбүз.</vt:lpstr>
      <vt:lpstr>Жаӊы сөздөр:   Углеводдор Белоктор рационалдуу тамак—бир күндө желген тамактын иреттүү жыйындысы  </vt:lpstr>
      <vt:lpstr>Презентация PowerPoint</vt:lpstr>
      <vt:lpstr>Презентация PowerPoint</vt:lpstr>
      <vt:lpstr>Презентация PowerPoint</vt:lpstr>
      <vt:lpstr>Текст менен иштөө Ден соолукка пайдалуу жана зыяндуу тамактар</vt:lpstr>
      <vt:lpstr>1-тынымды окуп, суроолорго жооп бергиле:   а) Ар бир бешинчи бала ашыкча салмакка ээ экендигин кайдан билдик? Тамакты көп жегенде гана бала дени сак боло алабы? ( ОЮӊуз менен бөлүшүӊүз.) б) Ашыкча салмактын кандай зыян жактары бар экен? </vt:lpstr>
      <vt:lpstr>Презентация PowerPoint</vt:lpstr>
      <vt:lpstr>Презентация PowerPoint</vt:lpstr>
      <vt:lpstr>ГРАММАТИКАЛЫК ТАПШЫРМА:  1-топ  1-абзацтан этиштерди табат   2-топ   2-абзацтан этиштерди табат </vt:lpstr>
      <vt:lpstr>Кичи топтордо пайдалуу жана зыяндуу тамактар жөнүндө презентация даярдап айтып бергиле.  ..... Пайдалуу( зыяндуу)тамак.  Анткени анын курамында............көп  Ошондуктан........</vt:lpstr>
      <vt:lpstr>30-көнүгүү  окуучулардын ден соолугу чыӉ болуш үчүн, тамактануу боюнча кандай сунуштарды бересиӉер? СунуштарыӉарды жазгыла жана түшүндүрүп бергиле ( этиштин буйрук ыӉгайын колдонгула)   колдонуучу сөздөр:  же, жебе,пайдалангыла, колдон, ич, ичпе , пайдаланбагыла.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28</cp:revision>
  <dcterms:created xsi:type="dcterms:W3CDTF">2018-03-10T15:54:14Z</dcterms:created>
  <dcterms:modified xsi:type="dcterms:W3CDTF">2018-03-12T18:03:44Z</dcterms:modified>
</cp:coreProperties>
</file>