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7" r:id="rId4"/>
    <p:sldId id="264" r:id="rId5"/>
    <p:sldId id="260" r:id="rId6"/>
    <p:sldId id="263" r:id="rId7"/>
    <p:sldId id="258" r:id="rId8"/>
    <p:sldId id="261" r:id="rId9"/>
    <p:sldId id="259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E805-8DEC-4EAD-A45E-24296FF732B9}" type="datetimeFigureOut">
              <a:rPr lang="ru-RU" smtClean="0"/>
              <a:t>чт 27.02.20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C0C7-9E69-493F-861F-B126B4846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6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E805-8DEC-4EAD-A45E-24296FF732B9}" type="datetimeFigureOut">
              <a:rPr lang="ru-RU" smtClean="0"/>
              <a:t>чт 27.02.20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C0C7-9E69-493F-861F-B126B4846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9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E805-8DEC-4EAD-A45E-24296FF732B9}" type="datetimeFigureOut">
              <a:rPr lang="ru-RU" smtClean="0"/>
              <a:t>чт 27.02.20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C0C7-9E69-493F-861F-B126B4846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52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E805-8DEC-4EAD-A45E-24296FF732B9}" type="datetimeFigureOut">
              <a:rPr lang="ru-RU" smtClean="0"/>
              <a:t>чт 27.02.20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C0C7-9E69-493F-861F-B126B48469E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7389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E805-8DEC-4EAD-A45E-24296FF732B9}" type="datetimeFigureOut">
              <a:rPr lang="ru-RU" smtClean="0"/>
              <a:t>чт 27.02.20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C0C7-9E69-493F-861F-B126B4846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53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E805-8DEC-4EAD-A45E-24296FF732B9}" type="datetimeFigureOut">
              <a:rPr lang="ru-RU" smtClean="0"/>
              <a:t>чт 27.02.20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C0C7-9E69-493F-861F-B126B48469E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7604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E805-8DEC-4EAD-A45E-24296FF732B9}" type="datetimeFigureOut">
              <a:rPr lang="ru-RU" smtClean="0"/>
              <a:t>чт 27.02.20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C0C7-9E69-493F-861F-B126B4846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2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E805-8DEC-4EAD-A45E-24296FF732B9}" type="datetimeFigureOut">
              <a:rPr lang="ru-RU" smtClean="0"/>
              <a:t>чт 27.02.20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C0C7-9E69-493F-861F-B126B4846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893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E805-8DEC-4EAD-A45E-24296FF732B9}" type="datetimeFigureOut">
              <a:rPr lang="ru-RU" smtClean="0"/>
              <a:t>чт 27.02.20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C0C7-9E69-493F-861F-B126B4846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58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E805-8DEC-4EAD-A45E-24296FF732B9}" type="datetimeFigureOut">
              <a:rPr lang="ru-RU" smtClean="0"/>
              <a:t>чт 27.02.20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C0C7-9E69-493F-861F-B126B4846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14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E805-8DEC-4EAD-A45E-24296FF732B9}" type="datetimeFigureOut">
              <a:rPr lang="ru-RU" smtClean="0"/>
              <a:t>чт 27.02.20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C0C7-9E69-493F-861F-B126B4846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26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E805-8DEC-4EAD-A45E-24296FF732B9}" type="datetimeFigureOut">
              <a:rPr lang="ru-RU" smtClean="0"/>
              <a:t>чт 27.02.20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C0C7-9E69-493F-861F-B126B4846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971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E805-8DEC-4EAD-A45E-24296FF732B9}" type="datetimeFigureOut">
              <a:rPr lang="ru-RU" smtClean="0"/>
              <a:t>чт 27.02.20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C0C7-9E69-493F-861F-B126B4846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28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E805-8DEC-4EAD-A45E-24296FF732B9}" type="datetimeFigureOut">
              <a:rPr lang="ru-RU" smtClean="0"/>
              <a:t>чт 27.02.20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C0C7-9E69-493F-861F-B126B4846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E805-8DEC-4EAD-A45E-24296FF732B9}" type="datetimeFigureOut">
              <a:rPr lang="ru-RU" smtClean="0"/>
              <a:t>чт 27.02.20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C0C7-9E69-493F-861F-B126B4846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503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E805-8DEC-4EAD-A45E-24296FF732B9}" type="datetimeFigureOut">
              <a:rPr lang="ru-RU" smtClean="0"/>
              <a:t>чт 27.02.20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C0C7-9E69-493F-861F-B126B4846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74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E805-8DEC-4EAD-A45E-24296FF732B9}" type="datetimeFigureOut">
              <a:rPr lang="ru-RU" smtClean="0"/>
              <a:t>чт 27.02.20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C0C7-9E69-493F-861F-B126B4846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29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26FE805-8DEC-4EAD-A45E-24296FF732B9}" type="datetimeFigureOut">
              <a:rPr lang="ru-RU" smtClean="0"/>
              <a:t>чт 27.02.20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479C0C7-9E69-493F-861F-B126B4846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23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1374" y="358037"/>
            <a:ext cx="5198302" cy="2034436"/>
          </a:xfrm>
        </p:spPr>
        <p:txBody>
          <a:bodyPr>
            <a:normAutofit/>
          </a:bodyPr>
          <a:lstStyle/>
          <a:p>
            <a:pPr algn="ctr"/>
            <a:r>
              <a:rPr lang="ru-RU" b="1" i="1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Зубковская </a:t>
            </a:r>
            <a:br>
              <a:rPr lang="ru-RU" b="1" i="1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b="1" i="1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Юлия Сергеевна</a:t>
            </a:r>
            <a:endParaRPr lang="ru-RU" b="1" i="1" cap="none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400005"/>
            <a:ext cx="4954250" cy="139501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</a:t>
            </a:r>
            <a:r>
              <a:rPr lang="ru-RU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27 города Бишкек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76" y="1050344"/>
            <a:ext cx="3228480" cy="397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10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752572" y="1738930"/>
            <a:ext cx="787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/>
            <a:r>
              <a:rPr lang="ru-RU" altLang="ru-RU" sz="7200" b="1" dirty="0">
                <a:solidFill>
                  <a:srgbClr val="C00000"/>
                </a:solidFill>
              </a:rPr>
              <a:t>Спасибо за внимание! </a:t>
            </a:r>
          </a:p>
          <a:p>
            <a:pPr algn="ctr"/>
            <a:r>
              <a:rPr lang="ru-RU" altLang="ru-RU" sz="7200" b="1" dirty="0">
                <a:solidFill>
                  <a:srgbClr val="C00000"/>
                </a:solidFill>
              </a:rPr>
              <a:t>Желаю всем успеха!</a:t>
            </a:r>
          </a:p>
        </p:txBody>
      </p:sp>
    </p:spTree>
    <p:extLst>
      <p:ext uri="{BB962C8B-B14F-4D97-AF65-F5344CB8AC3E}">
        <p14:creationId xmlns:p14="http://schemas.microsoft.com/office/powerpoint/2010/main" val="3303638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624" y="658980"/>
            <a:ext cx="845506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1.Общешкольная тема: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«Школа – территория развития творческих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интеллектуальных  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способностей учащихся»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Индивидуальная тема: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«Взаимодействие игровой и учебно-познавательной деятельности младших   школьников»</a:t>
            </a:r>
            <a:endParaRPr lang="ru-RU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731" y="1399375"/>
            <a:ext cx="86805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Мне очень нравится работать с детьми, ведь каждый ребёнок - это загадка, и не знаешь что из него может получиться. Очень интересно наблюдать, как они меняются, как начинают строить свою жизнь. И очень хочется надеяться, что я смогла направить их в правильную сторону и что из них получатся хорошие люди.</a:t>
            </a:r>
            <a:endParaRPr lang="ru-RU" sz="24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0434" y="3399949"/>
            <a:ext cx="8248389" cy="319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Monotype Corsiva"/>
              </a:rPr>
              <a:t>                                                                         </a:t>
            </a:r>
            <a:r>
              <a:rPr lang="ru-RU" sz="2800" b="1" dirty="0">
                <a:solidFill>
                  <a:srgbClr val="C00000"/>
                </a:solidFill>
                <a:latin typeface="Monotype Corsiva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Monotype Corsiva"/>
              </a:rPr>
              <a:t> </a:t>
            </a:r>
            <a:endParaRPr lang="ru-RU" sz="2800" dirty="0" smtClean="0">
              <a:solidFill>
                <a:srgbClr val="C00000"/>
              </a:solidFill>
              <a:latin typeface="Monotype Corsiva"/>
            </a:endParaRPr>
          </a:p>
          <a:p>
            <a:pPr marL="228600" lvl="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2060"/>
                </a:solidFill>
                <a:latin typeface="Monotype Corsiva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Monotype Corsiva"/>
              </a:rPr>
              <a:t>Быть требовательным не только к ученикам, но и к себе. </a:t>
            </a:r>
          </a:p>
          <a:p>
            <a:pPr marL="228600" lvl="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FFFF00"/>
                </a:solidFill>
                <a:latin typeface="Monotype Corsiva"/>
              </a:rPr>
              <a:t> </a:t>
            </a:r>
            <a:r>
              <a:rPr lang="ru-RU" sz="2800" dirty="0">
                <a:solidFill>
                  <a:srgbClr val="FFFF00"/>
                </a:solidFill>
                <a:latin typeface="Monotype Corsiva"/>
              </a:rPr>
              <a:t>Не останавливаться на достигнутом и постоянно совершенствоваться!</a:t>
            </a:r>
          </a:p>
          <a:p>
            <a:pPr marL="228600" lvl="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FFFF00"/>
                </a:solidFill>
                <a:latin typeface="Monotype Corsiva"/>
              </a:rPr>
              <a:t>Стать для своих учеников таким же дорогим и родным человеком, как мама, то есть отдать им свое сердце.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64420" y="34178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 – учитель</a:t>
            </a:r>
            <a:r>
              <a:rPr kumimoji="0" lang="ru-RU" alt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alt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08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33638"/>
            <a:ext cx="8964488" cy="39419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Raleway" panose="020B0503030101060003" pitchFamily="34" charset="-52"/>
                <a:ea typeface="Alexander" panose="02020602090805090A03" pitchFamily="18" charset="0"/>
              </a:rPr>
              <a:t>        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Alexander" panose="02020602090805090A03" pitchFamily="18" charset="0"/>
                <a:cs typeface="Times New Roman" panose="02020603050405020304" pitchFamily="18" charset="0"/>
              </a:rPr>
              <a:t>Профессия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Alexander" panose="02020602090805090A03" pitchFamily="18" charset="0"/>
                <a:cs typeface="Times New Roman" panose="02020603050405020304" pitchFamily="18" charset="0"/>
              </a:rPr>
              <a:t>учителя – моя мечта с детства!  И в выборе профессии я не ошиблась. Моя  первая учительница,  </a:t>
            </a:r>
            <a:r>
              <a:rPr lang="ru-RU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lexander" panose="02020602090805090A03" pitchFamily="18" charset="0"/>
                <a:cs typeface="Times New Roman" panose="02020603050405020304" pitchFamily="18" charset="0"/>
              </a:rPr>
              <a:t>Киорова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Alexander" panose="02020602090805090A03" pitchFamily="18" charset="0"/>
                <a:cs typeface="Times New Roman" panose="02020603050405020304" pitchFamily="18" charset="0"/>
              </a:rPr>
              <a:t>  Наталья Ивановна-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Alexander" panose="02020602090805090A03" pitchFamily="18" charset="0"/>
                <a:cs typeface="Times New Roman" panose="02020603050405020304" pitchFamily="18" charset="0"/>
              </a:rPr>
              <a:t>это человек доброй души и большого 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Alexander" panose="02020602090805090A03" pitchFamily="18" charset="0"/>
                <a:cs typeface="Times New Roman" panose="02020603050405020304" pitchFamily="18" charset="0"/>
              </a:rPr>
              <a:t>сердца!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Alexander" panose="02020602090805090A03" pitchFamily="18" charset="0"/>
                <a:cs typeface="Times New Roman" panose="02020603050405020304" pitchFamily="18" charset="0"/>
              </a:rPr>
              <a:t>Может быть, именно она помогла мне выбрать профессию учителя. Чему я безмерно благодарна ей. 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Alexander" panose="02020602090805090A03" pitchFamily="18" charset="0"/>
                <a:cs typeface="Times New Roman" panose="02020603050405020304" pitchFamily="18" charset="0"/>
              </a:rPr>
              <a:t>Желаю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Alexander" panose="02020602090805090A03" pitchFamily="18" charset="0"/>
                <a:cs typeface="Times New Roman" panose="02020603050405020304" pitchFamily="18" charset="0"/>
              </a:rPr>
              <a:t>ей огромного здоровья!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pPr marL="274320" indent="-27432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3600" b="1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lexander" panose="02020602090805090A03" pitchFamily="18" charset="0"/>
                <a:cs typeface="Times New Roman" panose="02020603050405020304" pitchFamily="18" charset="0"/>
              </a:rPr>
              <a:t>Что повлияло на выбор профессии? </a:t>
            </a:r>
            <a:br>
              <a:rPr lang="ru-RU" sz="3600" b="1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lexander" panose="02020602090805090A03" pitchFamily="18" charset="0"/>
                <a:cs typeface="Times New Roman" panose="02020603050405020304" pitchFamily="18" charset="0"/>
              </a:rPr>
            </a:br>
            <a:endParaRPr lang="ru-RU" sz="3600" b="1" i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lexander" panose="02020602090805090A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5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0" y="2442115"/>
            <a:ext cx="4917687" cy="3453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1083" y="262274"/>
            <a:ext cx="854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сайт в социальной сети работников образования </a:t>
            </a:r>
            <a:r>
              <a:rPr lang="ru-RU" sz="36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84" y="1462603"/>
            <a:ext cx="1452815" cy="2056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610" y="1458659"/>
            <a:ext cx="1458390" cy="2063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84" y="4883110"/>
            <a:ext cx="1395480" cy="19748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44" y="4931525"/>
            <a:ext cx="1374756" cy="19455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341" y="3120415"/>
            <a:ext cx="1526927" cy="216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30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420" y="2443163"/>
            <a:ext cx="87425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2800" dirty="0">
              <a:solidFill>
                <a:srgbClr val="290AC2"/>
              </a:solidFill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290AC2"/>
                </a:solidFill>
              </a:rPr>
              <a:t>Здоровьесберегающие технологии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290AC2"/>
                </a:solidFill>
              </a:rPr>
              <a:t>Интерактивные технологии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290AC2"/>
                </a:solidFill>
              </a:rPr>
              <a:t>Владение информационно- компьютерными технологиями на уровне пользователя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290AC2"/>
                </a:solidFill>
              </a:rPr>
              <a:t>Использование информационно- компьютерных технологий  в процессе воспитания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827088" y="652463"/>
            <a:ext cx="7642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современных  информационных технологий </a:t>
            </a:r>
          </a:p>
        </p:txBody>
      </p:sp>
    </p:spTree>
    <p:extLst>
      <p:ext uri="{BB962C8B-B14F-4D97-AF65-F5344CB8AC3E}">
        <p14:creationId xmlns:p14="http://schemas.microsoft.com/office/powerpoint/2010/main" val="2518863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462" y="994237"/>
            <a:ext cx="3384393" cy="2729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889"/>
            <a:ext cx="3414327" cy="27363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78" y="4061966"/>
            <a:ext cx="3392756" cy="27362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" y="4121770"/>
            <a:ext cx="3414227" cy="273623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48468" y="224796"/>
            <a:ext cx="51630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4400" b="1" i="1" kern="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Мои достижения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4327" y="1233098"/>
            <a:ext cx="23285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0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моих учеников в различных школьных олимпиадах, спортивных соревнованиях. А так же поход в музей и возложение цветов к памятнику И. В. Панфилова</a:t>
            </a:r>
            <a:endParaRPr 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77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85738" y="269875"/>
            <a:ext cx="8859837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r>
              <a:rPr lang="ru-RU" altLang="ru-RU" sz="2400" dirty="0">
                <a:solidFill>
                  <a:srgbClr val="290AC2"/>
                </a:solidFill>
              </a:rPr>
              <a:t> </a:t>
            </a:r>
            <a:r>
              <a:rPr lang="ru-RU" alt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значит школа для меня?   Я всем отвечу однозначно:    «Жизнь школьная – моя судьба…   Моя судьба…и не иначе». </a:t>
            </a:r>
          </a:p>
          <a:p>
            <a:endParaRPr lang="ru-RU" altLang="ru-RU" sz="2400" dirty="0">
              <a:solidFill>
                <a:srgbClr val="290AC2"/>
              </a:solidFill>
            </a:endParaRPr>
          </a:p>
          <a:p>
            <a:r>
              <a:rPr lang="ru-RU" altLang="ru-RU" sz="2400" dirty="0">
                <a:solidFill>
                  <a:srgbClr val="290AC2"/>
                </a:solidFill>
              </a:rPr>
              <a:t>	</a:t>
            </a:r>
            <a:r>
              <a:rPr lang="ru-RU" altLang="ru-RU" sz="3200" dirty="0">
                <a:solidFill>
                  <a:srgbClr val="FFFF00"/>
                </a:solidFill>
              </a:rPr>
              <a:t>Мне нравится работать в школе. Работать с детьми -  это огромное счастье.  Именно дети умеют бескорыстно любить и своей любовью окрылять, вдохновлять и вселять уверенность. Общение с детьми доставляет мне удовольствие и радость. Я чувствую, что я нужна им, а они нужны мне.   Общение с детьми, как бальзам для души, как напиток бодрости и вечной молодости…</a:t>
            </a:r>
          </a:p>
        </p:txBody>
      </p:sp>
    </p:spTree>
    <p:extLst>
      <p:ext uri="{BB962C8B-B14F-4D97-AF65-F5344CB8AC3E}">
        <p14:creationId xmlns:p14="http://schemas.microsoft.com/office/powerpoint/2010/main" val="4180686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9" y="4003289"/>
            <a:ext cx="3806281" cy="2854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64" y="675039"/>
            <a:ext cx="3635297" cy="2726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232"/>
            <a:ext cx="2743200" cy="3657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64784" y="12253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altLang="ru-RU" sz="4400" b="1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уроки</a:t>
            </a:r>
            <a:endParaRPr lang="ru-RU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89" y="758232"/>
            <a:ext cx="3114262" cy="23356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04" y="3379889"/>
            <a:ext cx="4467616" cy="3350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76" y="2697246"/>
            <a:ext cx="2897688" cy="217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60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374</TotalTime>
  <Words>191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Alexander</vt:lpstr>
      <vt:lpstr>Arial Unicode MS</vt:lpstr>
      <vt:lpstr>Century Gothic</vt:lpstr>
      <vt:lpstr>Comic Sans MS</vt:lpstr>
      <vt:lpstr>Monotype Corsiva</vt:lpstr>
      <vt:lpstr>Raleway</vt:lpstr>
      <vt:lpstr>Times New Roman</vt:lpstr>
      <vt:lpstr>Wingdings</vt:lpstr>
      <vt:lpstr>Wingdings 3</vt:lpstr>
      <vt:lpstr>Сектор</vt:lpstr>
      <vt:lpstr>Зубковская  Юлия Сергеевна</vt:lpstr>
      <vt:lpstr>Презентация PowerPoint</vt:lpstr>
      <vt:lpstr>Презентация PowerPoint</vt:lpstr>
      <vt:lpstr>Что повлияло на выбор профессии?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Зубковская  Юлия Сергеевна</dc:title>
  <dc:creator>Пользователь</dc:creator>
  <cp:lastModifiedBy>Пользователь</cp:lastModifiedBy>
  <cp:revision>22</cp:revision>
  <cp:lastPrinted>2020-02-27T02:35:07Z</cp:lastPrinted>
  <dcterms:created xsi:type="dcterms:W3CDTF">2020-02-19T15:44:43Z</dcterms:created>
  <dcterms:modified xsi:type="dcterms:W3CDTF">2020-02-27T04:57:11Z</dcterms:modified>
</cp:coreProperties>
</file>