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88144-26FA-4973-9EE8-13BC279E13F2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41F2C-08CD-49B6-930F-ADD0E3AF6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4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1F2C-08CD-49B6-930F-ADD0E3AF6D5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6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063FBB-AD22-4631-9325-043D136ED9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4EC8CF-ADBA-43FD-8A1E-D89A944C66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464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Кыргыз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тили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сабагына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келдинер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64095"/>
            <a:ext cx="5328592" cy="350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117497"/>
            <a:ext cx="84639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Жагымдуу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маанай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каалайм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11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1196752"/>
            <a:ext cx="268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Айпад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98" y="3248336"/>
            <a:ext cx="4727848" cy="32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57" y="414908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планшет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2480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4452"/>
            <a:ext cx="7200800" cy="36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14908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4000" b="1" dirty="0"/>
              <a:t>Өнүк- </a:t>
            </a:r>
            <a:r>
              <a:rPr lang="ky-KG" sz="4000" b="1" dirty="0" smtClean="0"/>
              <a:t>развивайся</a:t>
            </a:r>
          </a:p>
          <a:p>
            <a:endParaRPr lang="ru-RU" sz="4000" dirty="0"/>
          </a:p>
          <a:p>
            <a:r>
              <a:rPr lang="ky-KG" sz="4000" b="1" dirty="0"/>
              <a:t>Өнүктүрүүчү- развивающий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263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9801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397192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/>
              <a:t>Санарип</a:t>
            </a:r>
            <a:r>
              <a:rPr lang="ru-RU" sz="5400" b="1" dirty="0" smtClean="0"/>
              <a:t> – </a:t>
            </a:r>
            <a:r>
              <a:rPr lang="ru-RU" sz="5400" b="1" dirty="0" err="1" smtClean="0"/>
              <a:t>цифравое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859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7" y="332656"/>
            <a:ext cx="725840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08518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Онлайн </a:t>
            </a:r>
            <a:r>
              <a:rPr lang="ru-RU" sz="4800" b="1" dirty="0" err="1" smtClean="0"/>
              <a:t>оюн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036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Шамдагайлыгыңарды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текшергим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келип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турат</a:t>
            </a:r>
            <a:r>
              <a:rPr lang="ru-RU" sz="3200" b="1" dirty="0" smtClean="0">
                <a:solidFill>
                  <a:srgbClr val="FF0000"/>
                </a:solidFill>
              </a:rPr>
              <a:t> ! </a:t>
            </a:r>
            <a:r>
              <a:rPr lang="ru-RU" sz="3200" b="1" dirty="0" err="1" smtClean="0">
                <a:solidFill>
                  <a:srgbClr val="FF0000"/>
                </a:solidFill>
              </a:rPr>
              <a:t>Үй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бүлөдө</a:t>
            </a:r>
            <a:r>
              <a:rPr lang="ru-RU" sz="3200" b="1" dirty="0" smtClean="0">
                <a:solidFill>
                  <a:srgbClr val="FF0000"/>
                </a:solidFill>
              </a:rPr>
              <a:t> ким </a:t>
            </a:r>
            <a:r>
              <a:rPr lang="ru-RU" sz="3200" b="1" dirty="0" err="1" smtClean="0">
                <a:solidFill>
                  <a:srgbClr val="FF0000"/>
                </a:solidFill>
              </a:rPr>
              <a:t>эмне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кылат</a:t>
            </a:r>
            <a:r>
              <a:rPr lang="ru-RU" sz="3200" b="1" dirty="0" smtClean="0">
                <a:solidFill>
                  <a:srgbClr val="FF0000"/>
                </a:solidFill>
              </a:rPr>
              <a:t> ? </a:t>
            </a:r>
            <a:r>
              <a:rPr lang="ru-RU" sz="3200" b="1" dirty="0" err="1" smtClean="0">
                <a:solidFill>
                  <a:srgbClr val="FF0000"/>
                </a:solidFill>
              </a:rPr>
              <a:t>деген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таблицаны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этиш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сөздөр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менен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толтурабыз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93184"/>
              </p:ext>
            </p:extLst>
          </p:nvPr>
        </p:nvGraphicFramePr>
        <p:xfrm>
          <a:off x="251521" y="1916832"/>
          <a:ext cx="8496942" cy="3888433"/>
        </p:xfrm>
        <a:graphic>
          <a:graphicData uri="http://schemas.openxmlformats.org/drawingml/2006/table">
            <a:tbl>
              <a:tblPr firstRow="1" firstCol="1" bandRow="1"/>
              <a:tblGrid>
                <a:gridCol w="2074947"/>
                <a:gridCol w="2074947"/>
                <a:gridCol w="2074947"/>
                <a:gridCol w="2272101"/>
              </a:tblGrid>
              <a:tr h="734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Атам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Апам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Бөбөгүм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4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Гезит окуйт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Тамак жасайт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Оюн ойнойт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5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Сабак окуйм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2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52" marR="65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93998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</a:t>
            </a:r>
            <a:r>
              <a:rPr lang="ru-RU" sz="3200" b="1" dirty="0" err="1" smtClean="0"/>
              <a:t>Көнүгүүнү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аткарууга</a:t>
            </a:r>
            <a:r>
              <a:rPr lang="ru-RU" sz="3200" b="1" dirty="0" smtClean="0"/>
              <a:t> 7 </a:t>
            </a:r>
            <a:r>
              <a:rPr lang="ru-RU" sz="3200" b="1" dirty="0" err="1" smtClean="0"/>
              <a:t>мүнөт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берилет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949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667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373216"/>
            <a:ext cx="7749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Азаматсыңар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балдар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0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6010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көнүгүү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менен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иштейбиз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060848"/>
            <a:ext cx="653625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Текст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менен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өз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алдынча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таанышып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атооч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сөздөрдү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дептерге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/>
                <a:cs typeface="Times New Roman" pitchFamily="18" charset="0"/>
              </a:rPr>
              <a:t>көчүргүлө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!</a:t>
            </a:r>
            <a:endParaRPr lang="ru-RU" sz="3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3" y="2276872"/>
            <a:ext cx="2030179" cy="117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9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92480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Көпчулук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ата-энелер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«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Кичинекей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балага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планшет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берүү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керекпи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же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жокбу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?»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деп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ойлонушат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Инженер,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ишкер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ea typeface="Calibri"/>
                <a:cs typeface="Times New Roman" pitchFamily="18" charset="0"/>
              </a:rPr>
              <a:t>Apple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компаниясынын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негиздөөчүсү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Стив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Жобстун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балдары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IPad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колдонушчу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эмес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Анын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үйүндө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санариптик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технологияларды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колдонуу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чектелүү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болгон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. Ар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күнү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кечинде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Стив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үй-бүлөсү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менен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чоң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столду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тегерете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отуруп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тамактанышчу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Алар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китептер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тарых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жана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башка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нерселер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жөнүндө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суйлөшүп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отурушчу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Эч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ким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комьютер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карап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отурчу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эмес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Ал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эми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ea typeface="Calibri"/>
                <a:cs typeface="Times New Roman" pitchFamily="18" charset="0"/>
              </a:rPr>
              <a:t>Indigo Kids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стартаптын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негиздөөчүсү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тимофей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Ра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мындай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дейт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: «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Менин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башкы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милдетим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–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планшеттеги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өнүктүрүүчү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оюндарга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балдарды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кызыктыруучу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жана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балдар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оюнда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үйрөнгөнүн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өз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турмушунда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колдонушуна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жардам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берүү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Балага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планшет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берүү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керекби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 же </a:t>
            </a:r>
            <a:r>
              <a:rPr lang="ru-RU" sz="20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жокбу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ru-RU" sz="2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036496" cy="552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Келгиле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топтордо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талкуулайлычы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Кичинекей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балага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планшет, телефон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бериш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керекби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же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жокбу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? 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Ооба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/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Жок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Эмне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үчүн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Төмөнкү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таянычтарга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таянып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жоопторду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тизмектеп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жазгыла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Үлгү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Жок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анткени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бала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көп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учурда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жандуу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ea typeface="Calibri"/>
                <a:cs typeface="Times New Roman" pitchFamily="18" charset="0"/>
              </a:rPr>
              <a:t>сүйлөшпөй,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онлайн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оюн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менен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жашап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калышы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мүмкүн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Жок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себеби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……………………………………..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Ооба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анткени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 ……………………………………..</a:t>
            </a:r>
            <a:endParaRPr lang="ru-RU" sz="28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" y="883592"/>
            <a:ext cx="4439369" cy="28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116632"/>
            <a:ext cx="9089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Сабак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силерге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жактыбы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 algn="just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424" y="3707508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Келгиле</a:t>
            </a:r>
            <a:r>
              <a:rPr lang="ru-RU" sz="3200" b="1" dirty="0"/>
              <a:t>, </a:t>
            </a:r>
            <a:r>
              <a:rPr lang="ru-RU" sz="3200" b="1" dirty="0" err="1"/>
              <a:t>бүгүнкү</a:t>
            </a:r>
            <a:r>
              <a:rPr lang="ru-RU" sz="3200" b="1" dirty="0"/>
              <a:t> </a:t>
            </a:r>
            <a:r>
              <a:rPr lang="ru-RU" sz="3200" b="1" dirty="0" err="1"/>
              <a:t>өтүлгөн</a:t>
            </a:r>
            <a:r>
              <a:rPr lang="ru-RU" sz="3200" b="1" dirty="0"/>
              <a:t> </a:t>
            </a:r>
            <a:r>
              <a:rPr lang="ru-RU" sz="3200" b="1" dirty="0" err="1"/>
              <a:t>теманы</a:t>
            </a:r>
            <a:r>
              <a:rPr lang="ru-RU" sz="3200" b="1" dirty="0"/>
              <a:t> </a:t>
            </a:r>
            <a:r>
              <a:rPr lang="ru-RU" sz="3200" b="1" dirty="0" err="1"/>
              <a:t>эстеп</a:t>
            </a:r>
            <a:r>
              <a:rPr lang="ru-RU" sz="3200" b="1" dirty="0"/>
              <a:t>, </a:t>
            </a:r>
            <a:r>
              <a:rPr lang="ru-RU" sz="3200" b="1" dirty="0" err="1"/>
              <a:t>жыйынтык</a:t>
            </a:r>
            <a:r>
              <a:rPr lang="ru-RU" sz="3200" b="1" dirty="0"/>
              <a:t> </a:t>
            </a:r>
            <a:r>
              <a:rPr lang="ru-RU" sz="3200" b="1" dirty="0" err="1"/>
              <a:t>чыгаралычы</a:t>
            </a:r>
            <a:r>
              <a:rPr lang="ru-RU" sz="3200" b="1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513" y="188640"/>
            <a:ext cx="9531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Келгиле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балдар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топко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бөлүнүп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алалы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876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86266"/>
            <a:ext cx="4572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2082086"/>
            <a:ext cx="360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Биринчи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8200" y="5099209"/>
            <a:ext cx="29338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Экинчи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Үйгө</a:t>
            </a:r>
            <a:r>
              <a:rPr lang="ru-RU" sz="4000" b="1" dirty="0"/>
              <a:t> </a:t>
            </a:r>
            <a:r>
              <a:rPr lang="ru-RU" sz="4000" b="1" dirty="0" err="1"/>
              <a:t>тапшырма</a:t>
            </a:r>
            <a:r>
              <a:rPr lang="ru-RU" sz="4000" b="1" dirty="0"/>
              <a:t>: 26-көнүгүү. </a:t>
            </a:r>
            <a:r>
              <a:rPr lang="ru-RU" sz="4000" b="1" dirty="0" err="1"/>
              <a:t>Жогорку</a:t>
            </a:r>
            <a:r>
              <a:rPr lang="ru-RU" sz="4000" b="1" dirty="0"/>
              <a:t> текст </a:t>
            </a:r>
            <a:r>
              <a:rPr lang="ru-RU" sz="4000" b="1" dirty="0" err="1"/>
              <a:t>боюнча</a:t>
            </a:r>
            <a:r>
              <a:rPr lang="ru-RU" sz="4000" b="1" dirty="0"/>
              <a:t> </a:t>
            </a:r>
            <a:r>
              <a:rPr lang="ru-RU" sz="4000" b="1" dirty="0" err="1"/>
              <a:t>суроолорго</a:t>
            </a:r>
            <a:r>
              <a:rPr lang="ru-RU" sz="4000" b="1" dirty="0"/>
              <a:t> </a:t>
            </a:r>
            <a:r>
              <a:rPr lang="ru-RU" sz="4000" b="1" dirty="0" err="1"/>
              <a:t>жооп</a:t>
            </a:r>
            <a:r>
              <a:rPr lang="ru-RU" sz="4000" b="1" dirty="0"/>
              <a:t> </a:t>
            </a:r>
            <a:r>
              <a:rPr lang="ru-RU" sz="4000" b="1" dirty="0" err="1"/>
              <a:t>бергиле</a:t>
            </a:r>
            <a:r>
              <a:rPr lang="ru-RU" sz="4000" b="1" dirty="0"/>
              <a:t> </a:t>
            </a:r>
            <a:r>
              <a:rPr lang="ru-RU" sz="4000" b="1" dirty="0" err="1"/>
              <a:t>жана</a:t>
            </a:r>
            <a:r>
              <a:rPr lang="ru-RU" sz="4000" b="1" dirty="0"/>
              <a:t>  </a:t>
            </a:r>
            <a:r>
              <a:rPr lang="ru-RU" sz="4000" b="1" dirty="0" err="1"/>
              <a:t>жөндөмөлөрдү</a:t>
            </a:r>
            <a:r>
              <a:rPr lang="ru-RU" sz="4000" b="1" dirty="0"/>
              <a:t> </a:t>
            </a:r>
            <a:r>
              <a:rPr lang="ru-RU" sz="4000" b="1" dirty="0" err="1"/>
              <a:t>жаттап</a:t>
            </a:r>
            <a:r>
              <a:rPr lang="ru-RU" sz="4000" b="1" dirty="0"/>
              <a:t> </a:t>
            </a:r>
            <a:r>
              <a:rPr lang="ru-RU" sz="4000" b="1" dirty="0" err="1" smtClean="0"/>
              <a:t>келгиле</a:t>
            </a:r>
            <a:r>
              <a:rPr lang="ru-RU" sz="4000" b="1" dirty="0" smtClean="0"/>
              <a:t>! 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43185"/>
            <a:ext cx="3354288" cy="33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669087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229200"/>
            <a:ext cx="63788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err="1">
                <a:solidFill>
                  <a:srgbClr val="FF0000"/>
                </a:solidFill>
              </a:rPr>
              <a:t>Азаматсыңар</a:t>
            </a:r>
            <a:r>
              <a:rPr lang="ru-RU" sz="6600" b="1" dirty="0">
                <a:solidFill>
                  <a:srgbClr val="FF00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1095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7364" y="0"/>
            <a:ext cx="93236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Бүгүнкү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сабактын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темасын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аныктап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алалы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7595"/>
            <a:ext cx="4484470" cy="262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74" y="3628379"/>
            <a:ext cx="4087539" cy="319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68" y="3488431"/>
            <a:ext cx="5715000" cy="343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3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932040" cy="328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38210"/>
            <a:ext cx="6200059" cy="330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4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" y="18296"/>
            <a:ext cx="485493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3258656"/>
            <a:ext cx="44262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3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Сабактын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кептик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темасы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ru-RU" sz="4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бүлөдө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ким </a:t>
            </a:r>
            <a:r>
              <a:rPr lang="ru-RU" sz="4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эмне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кылат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 </a:t>
            </a:r>
          </a:p>
          <a:p>
            <a:pPr algn="just"/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Грамматикалык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темасы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just"/>
            <a:r>
              <a:rPr lang="ru-RU" sz="4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атоочтун</a:t>
            </a:r>
            <a:r>
              <a:rPr lang="ru-RU" sz="4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жөндөмөлөрү</a:t>
            </a:r>
            <a:endParaRPr lang="ru-RU" sz="4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5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3123" y="116632"/>
            <a:ext cx="6077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Бүгүнкү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сабакта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“</a:t>
            </a:r>
            <a:r>
              <a:rPr lang="ru-RU" sz="3200" b="1" dirty="0" err="1" smtClean="0"/>
              <a:t>Үй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бүлөдө</a:t>
            </a:r>
            <a:r>
              <a:rPr lang="ru-RU" sz="3200" b="1" dirty="0" smtClean="0"/>
              <a:t> ким </a:t>
            </a:r>
            <a:r>
              <a:rPr lang="ru-RU" sz="3200" b="1" dirty="0" err="1" smtClean="0"/>
              <a:t>эмне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кылат</a:t>
            </a:r>
            <a:r>
              <a:rPr lang="ru-RU" sz="3200" b="1" dirty="0" smtClean="0"/>
              <a:t>? “ </a:t>
            </a:r>
            <a:r>
              <a:rPr lang="ru-RU" sz="3200" b="1" dirty="0" err="1" smtClean="0"/>
              <a:t>деген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темадагы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сөздөр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менен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таанышабыз</a:t>
            </a:r>
            <a:r>
              <a:rPr lang="ru-RU" sz="3200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/>
              <a:t>Үй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бүлөдө</a:t>
            </a:r>
            <a:r>
              <a:rPr lang="ru-RU" sz="3200" b="1" dirty="0" smtClean="0"/>
              <a:t> ар </a:t>
            </a:r>
            <a:r>
              <a:rPr lang="ru-RU" sz="3200" b="1" dirty="0" err="1" smtClean="0"/>
              <a:t>кимдин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аткарган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милдетин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салыштырып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жөндөмө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мүчөлөрү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менен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таанышабыз</a:t>
            </a:r>
            <a:r>
              <a:rPr lang="ru-RU" sz="3200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err="1" smtClean="0"/>
              <a:t>Тексттеги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маселе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боюнча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өз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оюңарды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айтып</a:t>
            </a:r>
            <a:r>
              <a:rPr lang="ru-RU" sz="3200" b="1" dirty="0" smtClean="0"/>
              <a:t>, аргумент </a:t>
            </a:r>
            <a:r>
              <a:rPr lang="ru-RU" sz="3200" b="1" dirty="0" err="1" smtClean="0"/>
              <a:t>келтирип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жыйынтык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чыгарабыз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971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Эсиңерге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туткула</a:t>
            </a:r>
            <a:r>
              <a:rPr lang="ru-RU" sz="3200" b="1" dirty="0" smtClean="0">
                <a:solidFill>
                  <a:srgbClr val="FF0000"/>
                </a:solidFill>
              </a:rPr>
              <a:t> ! </a:t>
            </a:r>
          </a:p>
          <a:p>
            <a:r>
              <a:rPr lang="ru-RU" sz="2800" b="1" dirty="0" err="1" smtClean="0"/>
              <a:t>Кыргыз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тилинде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алты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жөндөмө</a:t>
            </a:r>
            <a:r>
              <a:rPr lang="ru-RU" sz="2800" b="1" dirty="0" smtClean="0"/>
              <a:t> бар 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98575"/>
              </p:ext>
            </p:extLst>
          </p:nvPr>
        </p:nvGraphicFramePr>
        <p:xfrm>
          <a:off x="35497" y="1355340"/>
          <a:ext cx="9108503" cy="5258874"/>
        </p:xfrm>
        <a:graphic>
          <a:graphicData uri="http://schemas.openxmlformats.org/drawingml/2006/table">
            <a:tbl>
              <a:tblPr firstRow="1" firstCol="1" bandRow="1"/>
              <a:tblGrid>
                <a:gridCol w="3048934"/>
                <a:gridCol w="1512655"/>
                <a:gridCol w="1671325"/>
                <a:gridCol w="1458950"/>
                <a:gridCol w="1416639"/>
              </a:tblGrid>
              <a:tr h="526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Жөндөмөлөр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Суроолору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Жөндөлүшү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Атооч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ким?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эмне?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ky-KG" sz="2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 бүлө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829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Илик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Кимдин?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Эмненин?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Баланын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 бүлөнүн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829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Барыш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Кимге?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Эмнеге ?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Балага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 бүлөгө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829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Табыш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Кимди ?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Эмнени?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Баланы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 бүлөнү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829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Жатыш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Кимде?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Эмнеде?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Балада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 бүлөдө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29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Чыгыш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Кимден ?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Эмнеден?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Баладан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Үй бүлөдөн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6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181</TotalTime>
  <Words>403</Words>
  <Application>Microsoft Office PowerPoint</Application>
  <PresentationFormat>Экран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Notnik_kg</dc:creator>
  <cp:lastModifiedBy>Notnik_kg</cp:lastModifiedBy>
  <cp:revision>17</cp:revision>
  <dcterms:created xsi:type="dcterms:W3CDTF">2021-10-06T09:29:15Z</dcterms:created>
  <dcterms:modified xsi:type="dcterms:W3CDTF">2021-10-14T12:26:25Z</dcterms:modified>
</cp:coreProperties>
</file>