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1" r:id="rId1"/>
  </p:sldMasterIdLst>
  <p:sldIdLst>
    <p:sldId id="256" r:id="rId2"/>
    <p:sldId id="269" r:id="rId3"/>
    <p:sldId id="265" r:id="rId4"/>
    <p:sldId id="266" r:id="rId5"/>
    <p:sldId id="271" r:id="rId6"/>
    <p:sldId id="272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7" r:id="rId15"/>
    <p:sldId id="268" r:id="rId16"/>
    <p:sldId id="273" r:id="rId17"/>
    <p:sldId id="274" r:id="rId18"/>
    <p:sldId id="275" r:id="rId19"/>
    <p:sldId id="276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29" autoAdjust="0"/>
    <p:restoredTop sz="90656" autoAdjust="0"/>
  </p:normalViewPr>
  <p:slideViewPr>
    <p:cSldViewPr snapToGrid="0">
      <p:cViewPr varScale="1">
        <p:scale>
          <a:sx n="56" d="100"/>
          <a:sy n="56" d="100"/>
        </p:scale>
        <p:origin x="475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6EE87-EBD5-4F12-A48A-63ACA297AC8F}" type="datetimeFigureOut">
              <a:rPr lang="en-US" smtClean="0"/>
              <a:t>9/29/2021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6186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smtClean="0"/>
              <a:t>9/29/2021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401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smtClean="0"/>
              <a:t>9/29/2021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8727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smtClean="0"/>
              <a:t>9/29/2021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980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smtClean="0"/>
              <a:t>9/29/2021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95979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smtClean="0"/>
              <a:t>9/29/2021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032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smtClean="0"/>
              <a:t>9/29/2021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6859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smtClean="0"/>
              <a:t>9/29/2021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3184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smtClean="0"/>
              <a:t>9/29/2021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3518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smtClean="0"/>
              <a:t>9/29/2021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1184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smtClean="0"/>
              <a:t>9/29/2021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3436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298CD5-6C1E-4009-B41F-6DF62E31D3BE}" type="datetimeFigureOut">
              <a:rPr lang="en-US" smtClean="0"/>
              <a:pPr/>
              <a:t>9/29/2021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7058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97280" y="326572"/>
            <a:ext cx="9570720" cy="1149532"/>
          </a:xfrm>
        </p:spPr>
        <p:txBody>
          <a:bodyPr/>
          <a:lstStyle/>
          <a:p>
            <a:r>
              <a:rPr lang="ky-KG" dirty="0" smtClean="0"/>
              <a:t>Баалоо баракчасы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7463" y="1476104"/>
            <a:ext cx="9740537" cy="3781696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50987"/>
              </p:ext>
            </p:extLst>
          </p:nvPr>
        </p:nvGraphicFramePr>
        <p:xfrm>
          <a:off x="809898" y="1476107"/>
          <a:ext cx="9858100" cy="71722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1519">
                  <a:extLst>
                    <a:ext uri="{9D8B030D-6E8A-4147-A177-3AD203B41FA5}">
                      <a16:colId xmlns:a16="http://schemas.microsoft.com/office/drawing/2014/main" val="3249311087"/>
                    </a:ext>
                  </a:extLst>
                </a:gridCol>
                <a:gridCol w="2085081">
                  <a:extLst>
                    <a:ext uri="{9D8B030D-6E8A-4147-A177-3AD203B41FA5}">
                      <a16:colId xmlns:a16="http://schemas.microsoft.com/office/drawing/2014/main" val="488753097"/>
                    </a:ext>
                  </a:extLst>
                </a:gridCol>
                <a:gridCol w="1408300">
                  <a:extLst>
                    <a:ext uri="{9D8B030D-6E8A-4147-A177-3AD203B41FA5}">
                      <a16:colId xmlns:a16="http://schemas.microsoft.com/office/drawing/2014/main" val="2070326372"/>
                    </a:ext>
                  </a:extLst>
                </a:gridCol>
                <a:gridCol w="1408300">
                  <a:extLst>
                    <a:ext uri="{9D8B030D-6E8A-4147-A177-3AD203B41FA5}">
                      <a16:colId xmlns:a16="http://schemas.microsoft.com/office/drawing/2014/main" val="1356675889"/>
                    </a:ext>
                  </a:extLst>
                </a:gridCol>
                <a:gridCol w="1408300">
                  <a:extLst>
                    <a:ext uri="{9D8B030D-6E8A-4147-A177-3AD203B41FA5}">
                      <a16:colId xmlns:a16="http://schemas.microsoft.com/office/drawing/2014/main" val="1181477104"/>
                    </a:ext>
                  </a:extLst>
                </a:gridCol>
                <a:gridCol w="1408300">
                  <a:extLst>
                    <a:ext uri="{9D8B030D-6E8A-4147-A177-3AD203B41FA5}">
                      <a16:colId xmlns:a16="http://schemas.microsoft.com/office/drawing/2014/main" val="3583789344"/>
                    </a:ext>
                  </a:extLst>
                </a:gridCol>
                <a:gridCol w="1408300">
                  <a:extLst>
                    <a:ext uri="{9D8B030D-6E8A-4147-A177-3AD203B41FA5}">
                      <a16:colId xmlns:a16="http://schemas.microsoft.com/office/drawing/2014/main" val="982364243"/>
                    </a:ext>
                  </a:extLst>
                </a:gridCol>
              </a:tblGrid>
              <a:tr h="391117">
                <a:tc>
                  <a:txBody>
                    <a:bodyPr/>
                    <a:lstStyle/>
                    <a:p>
                      <a:r>
                        <a:rPr lang="ky-KG" dirty="0" smtClean="0"/>
                        <a:t>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y-KG" dirty="0" smtClean="0"/>
                        <a:t>ФИО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y-KG" dirty="0" smtClean="0"/>
                        <a:t>Үй иши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Актив-</a:t>
                      </a:r>
                      <a:r>
                        <a:rPr lang="ru-RU" dirty="0" err="1" smtClean="0"/>
                        <a:t>үү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y-KG" dirty="0" smtClean="0"/>
                        <a:t>Гр тапш аткарышы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ky-KG" dirty="0" smtClean="0"/>
                        <a:t>Сүйлөмдөрдү туура ондоо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y-KG" dirty="0" smtClean="0"/>
                        <a:t>Топтогу иши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607594"/>
                  </a:ext>
                </a:extLst>
              </a:tr>
              <a:tr h="391117">
                <a:tc>
                  <a:txBody>
                    <a:bodyPr/>
                    <a:lstStyle/>
                    <a:p>
                      <a:r>
                        <a:rPr lang="ky-KG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Айтбекова</a:t>
                      </a:r>
                      <a:r>
                        <a:rPr lang="ru-RU" dirty="0" smtClean="0"/>
                        <a:t> 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4638392"/>
                  </a:ext>
                </a:extLst>
              </a:tr>
              <a:tr h="391117">
                <a:tc>
                  <a:txBody>
                    <a:bodyPr/>
                    <a:lstStyle/>
                    <a:p>
                      <a:r>
                        <a:rPr lang="ky-KG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y-KG" dirty="0" smtClean="0"/>
                        <a:t>Айтуганова 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6007709"/>
                  </a:ext>
                </a:extLst>
              </a:tr>
              <a:tr h="391117">
                <a:tc>
                  <a:txBody>
                    <a:bodyPr/>
                    <a:lstStyle/>
                    <a:p>
                      <a:r>
                        <a:rPr lang="ky-KG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y-KG" dirty="0" smtClean="0"/>
                        <a:t>Анарбайев</a:t>
                      </a:r>
                      <a:r>
                        <a:rPr lang="ky-KG" baseline="0" dirty="0" smtClean="0"/>
                        <a:t> Ш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6286985"/>
                  </a:ext>
                </a:extLst>
              </a:tr>
              <a:tr h="391117">
                <a:tc>
                  <a:txBody>
                    <a:bodyPr/>
                    <a:lstStyle/>
                    <a:p>
                      <a:r>
                        <a:rPr lang="ky-KG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y-KG" dirty="0" smtClean="0"/>
                        <a:t> Арзыбекова 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0925052"/>
                  </a:ext>
                </a:extLst>
              </a:tr>
              <a:tr h="391117">
                <a:tc>
                  <a:txBody>
                    <a:bodyPr/>
                    <a:lstStyle/>
                    <a:p>
                      <a:r>
                        <a:rPr lang="ky-KG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y-KG" dirty="0" smtClean="0"/>
                        <a:t>Дюшеева 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7880799"/>
                  </a:ext>
                </a:extLst>
              </a:tr>
              <a:tr h="391117">
                <a:tc>
                  <a:txBody>
                    <a:bodyPr/>
                    <a:lstStyle/>
                    <a:p>
                      <a:r>
                        <a:rPr lang="ky-KG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y-KG" dirty="0" smtClean="0"/>
                        <a:t>Камчибеков 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779348"/>
                  </a:ext>
                </a:extLst>
              </a:tr>
              <a:tr h="391117">
                <a:tc>
                  <a:txBody>
                    <a:bodyPr/>
                    <a:lstStyle/>
                    <a:p>
                      <a:r>
                        <a:rPr lang="ky-KG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y-KG" dirty="0" smtClean="0"/>
                        <a:t>Мамытов Ислам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2171561"/>
                  </a:ext>
                </a:extLst>
              </a:tr>
              <a:tr h="391117">
                <a:tc>
                  <a:txBody>
                    <a:bodyPr/>
                    <a:lstStyle/>
                    <a:p>
                      <a:r>
                        <a:rPr lang="ky-KG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y-KG" dirty="0" smtClean="0"/>
                        <a:t>Нарынбекова 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2930031"/>
                  </a:ext>
                </a:extLst>
              </a:tr>
              <a:tr h="391117">
                <a:tc>
                  <a:txBody>
                    <a:bodyPr/>
                    <a:lstStyle/>
                    <a:p>
                      <a:r>
                        <a:rPr lang="ky-KG" dirty="0" smtClean="0"/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y-KG" dirty="0" smtClean="0"/>
                        <a:t>Рыскулов 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8018402"/>
                  </a:ext>
                </a:extLst>
              </a:tr>
              <a:tr h="391117">
                <a:tc>
                  <a:txBody>
                    <a:bodyPr/>
                    <a:lstStyle/>
                    <a:p>
                      <a:r>
                        <a:rPr lang="ky-KG" dirty="0" smtClean="0"/>
                        <a:t>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y-KG" dirty="0" smtClean="0"/>
                        <a:t>Сагынбеков 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6477101"/>
                  </a:ext>
                </a:extLst>
              </a:tr>
              <a:tr h="391117">
                <a:tc>
                  <a:txBody>
                    <a:bodyPr/>
                    <a:lstStyle/>
                    <a:p>
                      <a:r>
                        <a:rPr lang="ky-KG" dirty="0" smtClean="0"/>
                        <a:t>11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y-KG" dirty="0" smtClean="0"/>
                        <a:t>Эрланова Э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6353568"/>
                  </a:ext>
                </a:extLst>
              </a:tr>
              <a:tr h="391117">
                <a:tc>
                  <a:txBody>
                    <a:bodyPr/>
                    <a:lstStyle/>
                    <a:p>
                      <a:r>
                        <a:rPr lang="ky-KG" dirty="0" smtClean="0"/>
                        <a:t>12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y-KG" dirty="0" smtClean="0"/>
                        <a:t>Тойчубекова 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7164489"/>
                  </a:ext>
                </a:extLst>
              </a:tr>
              <a:tr h="391117">
                <a:tc>
                  <a:txBody>
                    <a:bodyPr/>
                    <a:lstStyle/>
                    <a:p>
                      <a:r>
                        <a:rPr lang="ky-KG" dirty="0" smtClean="0"/>
                        <a:t>13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y-KG" dirty="0" smtClean="0"/>
                        <a:t>Турусбеков</a:t>
                      </a:r>
                      <a:r>
                        <a:rPr lang="ky-KG" baseline="0" dirty="0" smtClean="0"/>
                        <a:t> 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6387435"/>
                  </a:ext>
                </a:extLst>
              </a:tr>
              <a:tr h="391117">
                <a:tc>
                  <a:txBody>
                    <a:bodyPr/>
                    <a:lstStyle/>
                    <a:p>
                      <a:r>
                        <a:rPr lang="ky-KG" dirty="0" smtClean="0"/>
                        <a:t>14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y-KG" dirty="0" smtClean="0"/>
                        <a:t>Шадыканова 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7752159"/>
                  </a:ext>
                </a:extLst>
              </a:tr>
              <a:tr h="391117">
                <a:tc>
                  <a:txBody>
                    <a:bodyPr/>
                    <a:lstStyle/>
                    <a:p>
                      <a:r>
                        <a:rPr lang="ky-KG" dirty="0" smtClean="0"/>
                        <a:t>15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8957733"/>
                  </a:ext>
                </a:extLst>
              </a:tr>
              <a:tr h="391117">
                <a:tc>
                  <a:txBody>
                    <a:bodyPr/>
                    <a:lstStyle/>
                    <a:p>
                      <a:r>
                        <a:rPr lang="ky-KG" dirty="0" smtClean="0"/>
                        <a:t>16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68468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215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y-KG" dirty="0" smtClean="0"/>
              <a:t>Англия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6150429" cy="4351338"/>
          </a:xfrm>
        </p:spPr>
        <p:txBody>
          <a:bodyPr>
            <a:normAutofit/>
          </a:bodyPr>
          <a:lstStyle/>
          <a:p>
            <a:r>
              <a:rPr lang="ru-RU" dirty="0"/>
              <a:t>XX кылымдын  </a:t>
            </a:r>
            <a:r>
              <a:rPr lang="ru-RU" dirty="0" err="1"/>
              <a:t>аягына</a:t>
            </a:r>
            <a:r>
              <a:rPr lang="ru-RU" dirty="0"/>
              <a:t> </a:t>
            </a:r>
            <a:r>
              <a:rPr lang="ru-RU" dirty="0" err="1"/>
              <a:t>чейин</a:t>
            </a:r>
            <a:r>
              <a:rPr lang="ru-RU" dirty="0"/>
              <a:t> </a:t>
            </a:r>
            <a:r>
              <a:rPr lang="ru-RU" dirty="0" err="1"/>
              <a:t>балага</a:t>
            </a:r>
            <a:r>
              <a:rPr lang="ru-RU" dirty="0"/>
              <a:t> кол </a:t>
            </a:r>
            <a:r>
              <a:rPr lang="ru-RU" dirty="0" err="1"/>
              <a:t>кɵтɵрүп</a:t>
            </a:r>
            <a:r>
              <a:rPr lang="ru-RU" dirty="0"/>
              <a:t> </a:t>
            </a:r>
            <a:r>
              <a:rPr lang="ru-RU" dirty="0" err="1" smtClean="0"/>
              <a:t>тарбиялоону</a:t>
            </a:r>
            <a:r>
              <a:rPr lang="ru-RU" dirty="0" smtClean="0"/>
              <a:t> </a:t>
            </a:r>
            <a:r>
              <a:rPr lang="ru-RU" dirty="0" err="1"/>
              <a:t>эффективдүү</a:t>
            </a:r>
            <a:r>
              <a:rPr lang="ru-RU" dirty="0"/>
              <a:t> </a:t>
            </a:r>
            <a:r>
              <a:rPr lang="ru-RU" dirty="0" smtClean="0"/>
              <a:t> </a:t>
            </a:r>
            <a:r>
              <a:rPr lang="ru-RU" dirty="0" err="1"/>
              <a:t>кɵрүшчү</a:t>
            </a:r>
            <a:r>
              <a:rPr lang="ru-RU" dirty="0"/>
              <a:t>. </a:t>
            </a:r>
            <a:r>
              <a:rPr lang="ru-RU" dirty="0" err="1"/>
              <a:t>Азыркы</a:t>
            </a:r>
            <a:r>
              <a:rPr lang="ru-RU" dirty="0"/>
              <a:t> </a:t>
            </a:r>
            <a:r>
              <a:rPr lang="ru-RU" dirty="0" err="1"/>
              <a:t>күндɵ</a:t>
            </a:r>
            <a:r>
              <a:rPr lang="ru-RU" dirty="0"/>
              <a:t> да </a:t>
            </a:r>
            <a:r>
              <a:rPr lang="ru-RU" dirty="0" err="1"/>
              <a:t>алар</a:t>
            </a:r>
            <a:r>
              <a:rPr lang="ru-RU" dirty="0"/>
              <a:t> </a:t>
            </a:r>
            <a:r>
              <a:rPr lang="ru-RU" dirty="0" err="1"/>
              <a:t>балдарын</a:t>
            </a:r>
            <a:r>
              <a:rPr lang="ru-RU" dirty="0"/>
              <a:t> </a:t>
            </a:r>
            <a:r>
              <a:rPr lang="ru-RU" dirty="0" err="1"/>
              <a:t>эркелетип</a:t>
            </a:r>
            <a:r>
              <a:rPr lang="ru-RU" dirty="0"/>
              <a:t> </a:t>
            </a:r>
            <a:r>
              <a:rPr lang="ru-RU" dirty="0" err="1"/>
              <a:t>ɵстүрбɵйт</a:t>
            </a:r>
            <a:r>
              <a:rPr lang="ru-RU" dirty="0"/>
              <a:t>. </a:t>
            </a:r>
            <a:r>
              <a:rPr lang="ru-RU" dirty="0" err="1"/>
              <a:t>Алар</a:t>
            </a:r>
            <a:r>
              <a:rPr lang="ru-RU" dirty="0"/>
              <a:t> </a:t>
            </a:r>
            <a:r>
              <a:rPr lang="ru-RU" dirty="0" err="1"/>
              <a:t>балдарын</a:t>
            </a:r>
            <a:r>
              <a:rPr lang="ru-RU" dirty="0"/>
              <a:t> </a:t>
            </a:r>
            <a:r>
              <a:rPr lang="ru-RU" dirty="0" err="1"/>
              <a:t>кичине</a:t>
            </a:r>
            <a:r>
              <a:rPr lang="ru-RU" dirty="0"/>
              <a:t> </a:t>
            </a:r>
            <a:r>
              <a:rPr lang="ru-RU" dirty="0" err="1"/>
              <a:t>кезинен</a:t>
            </a:r>
            <a:r>
              <a:rPr lang="ru-RU" dirty="0"/>
              <a:t> </a:t>
            </a:r>
            <a:r>
              <a:rPr lang="ru-RU" b="1" u="sng" dirty="0" err="1"/>
              <a:t>элеганттуулукка</a:t>
            </a:r>
            <a:r>
              <a:rPr lang="ru-RU" dirty="0"/>
              <a:t> </a:t>
            </a:r>
            <a:r>
              <a:rPr lang="ru-RU" dirty="0" err="1"/>
              <a:t>жана</a:t>
            </a:r>
            <a:r>
              <a:rPr lang="ru-RU" dirty="0"/>
              <a:t> башка </a:t>
            </a:r>
            <a:r>
              <a:rPr lang="ru-RU" b="1" u="sng" dirty="0" err="1" smtClean="0"/>
              <a:t>аристократтык</a:t>
            </a:r>
            <a:r>
              <a:rPr lang="ru-RU" dirty="0" smtClean="0"/>
              <a:t> </a:t>
            </a:r>
            <a:r>
              <a:rPr lang="ru-RU" dirty="0" err="1"/>
              <a:t>жүрүш-турушка</a:t>
            </a:r>
            <a:r>
              <a:rPr lang="ru-RU" dirty="0"/>
              <a:t>  </a:t>
            </a:r>
            <a:r>
              <a:rPr lang="ru-RU" dirty="0" err="1"/>
              <a:t>үйрɵтүүгɵ</a:t>
            </a:r>
            <a:r>
              <a:rPr lang="ru-RU" dirty="0"/>
              <a:t> </a:t>
            </a:r>
            <a:r>
              <a:rPr lang="ru-RU" dirty="0" err="1"/>
              <a:t>кɵңүл</a:t>
            </a:r>
            <a:r>
              <a:rPr lang="ru-RU" dirty="0"/>
              <a:t> </a:t>
            </a:r>
            <a:r>
              <a:rPr lang="ru-RU" dirty="0" err="1"/>
              <a:t>бурушат</a:t>
            </a:r>
            <a:r>
              <a:rPr lang="ru-RU" dirty="0"/>
              <a:t>. </a:t>
            </a:r>
            <a:r>
              <a:rPr lang="ru-RU" dirty="0" err="1"/>
              <a:t>Балдары</a:t>
            </a:r>
            <a:r>
              <a:rPr lang="ru-RU" dirty="0"/>
              <a:t> </a:t>
            </a:r>
            <a:r>
              <a:rPr lang="ru-RU" dirty="0" err="1"/>
              <a:t>чоңойгондо</a:t>
            </a:r>
            <a:r>
              <a:rPr lang="ru-RU" dirty="0"/>
              <a:t> </a:t>
            </a:r>
            <a:r>
              <a:rPr lang="ru-RU" dirty="0" err="1"/>
              <a:t>ата-энелерин</a:t>
            </a:r>
            <a:r>
              <a:rPr lang="ru-RU" dirty="0"/>
              <a:t> </a:t>
            </a:r>
            <a:r>
              <a:rPr lang="ru-RU" dirty="0" err="1"/>
              <a:t>сыйлашат</a:t>
            </a:r>
            <a:r>
              <a:rPr lang="ru-RU" dirty="0"/>
              <a:t>. </a:t>
            </a:r>
          </a:p>
          <a:p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7123" y="1515292"/>
            <a:ext cx="5141306" cy="3827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24246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y-KG" dirty="0" smtClean="0"/>
              <a:t>Нигерия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5588726" cy="4351338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Бул </a:t>
            </a:r>
            <a:r>
              <a:rPr lang="ru-RU" dirty="0" err="1" smtClean="0"/>
              <a:t>ɵлкɵнүн</a:t>
            </a:r>
            <a:r>
              <a:rPr lang="ru-RU" dirty="0" smtClean="0"/>
              <a:t> </a:t>
            </a:r>
            <a:r>
              <a:rPr lang="ru-RU" dirty="0" err="1" smtClean="0"/>
              <a:t>балдары</a:t>
            </a:r>
            <a:r>
              <a:rPr lang="ru-RU" dirty="0" smtClean="0"/>
              <a:t> </a:t>
            </a:r>
            <a:r>
              <a:rPr lang="ru-RU" dirty="0" err="1"/>
              <a:t>кыйынчылыкты</a:t>
            </a:r>
            <a:r>
              <a:rPr lang="ru-RU" dirty="0"/>
              <a:t> </a:t>
            </a:r>
            <a:r>
              <a:rPr lang="ru-RU" dirty="0" err="1"/>
              <a:t>кичине</a:t>
            </a:r>
            <a:r>
              <a:rPr lang="ru-RU" dirty="0"/>
              <a:t> </a:t>
            </a:r>
            <a:r>
              <a:rPr lang="ru-RU" dirty="0" err="1"/>
              <a:t>кезинен</a:t>
            </a:r>
            <a:r>
              <a:rPr lang="ru-RU" dirty="0"/>
              <a:t> </a:t>
            </a:r>
            <a:r>
              <a:rPr lang="ru-RU" dirty="0" err="1"/>
              <a:t>тартышат</a:t>
            </a:r>
            <a:r>
              <a:rPr lang="ru-RU" dirty="0"/>
              <a:t>. </a:t>
            </a:r>
            <a:r>
              <a:rPr lang="ru-RU" dirty="0" err="1" smtClean="0"/>
              <a:t>Ата-энелери</a:t>
            </a:r>
            <a:r>
              <a:rPr lang="ru-RU" dirty="0" smtClean="0"/>
              <a:t> </a:t>
            </a:r>
            <a:r>
              <a:rPr lang="ru-RU" dirty="0" err="1"/>
              <a:t>жумуш</a:t>
            </a:r>
            <a:r>
              <a:rPr lang="ru-RU" dirty="0"/>
              <a:t> </a:t>
            </a:r>
            <a:r>
              <a:rPr lang="ru-RU" dirty="0" err="1"/>
              <a:t>менен</a:t>
            </a:r>
            <a:r>
              <a:rPr lang="ru-RU" dirty="0"/>
              <a:t>  </a:t>
            </a:r>
            <a:r>
              <a:rPr lang="ru-RU" b="1" u="sng" dirty="0" err="1"/>
              <a:t>алек</a:t>
            </a:r>
            <a:r>
              <a:rPr lang="ru-RU" dirty="0"/>
              <a:t> </a:t>
            </a:r>
            <a:r>
              <a:rPr lang="ru-RU" dirty="0" err="1"/>
              <a:t>болушат</a:t>
            </a:r>
            <a:r>
              <a:rPr lang="ru-RU" dirty="0"/>
              <a:t>. </a:t>
            </a:r>
            <a:r>
              <a:rPr lang="ru-RU" dirty="0" err="1"/>
              <a:t>Балдары</a:t>
            </a:r>
            <a:r>
              <a:rPr lang="ru-RU" dirty="0"/>
              <a:t>  </a:t>
            </a:r>
            <a:r>
              <a:rPr lang="ru-RU" dirty="0" err="1"/>
              <a:t>эки</a:t>
            </a:r>
            <a:r>
              <a:rPr lang="ru-RU" dirty="0"/>
              <a:t> </a:t>
            </a:r>
            <a:r>
              <a:rPr lang="ru-RU" dirty="0" err="1"/>
              <a:t>жашынан</a:t>
            </a:r>
            <a:r>
              <a:rPr lang="ru-RU" dirty="0"/>
              <a:t> </a:t>
            </a:r>
            <a:r>
              <a:rPr lang="ru-RU" dirty="0" err="1"/>
              <a:t>баштап</a:t>
            </a:r>
            <a:r>
              <a:rPr lang="ru-RU" dirty="0"/>
              <a:t> </a:t>
            </a:r>
            <a:r>
              <a:rPr lang="ru-RU" dirty="0" err="1"/>
              <a:t>ɵздɵрү</a:t>
            </a:r>
            <a:r>
              <a:rPr lang="ru-RU" dirty="0"/>
              <a:t> </a:t>
            </a:r>
            <a:r>
              <a:rPr lang="ru-RU" dirty="0" err="1"/>
              <a:t>жуунуп</a:t>
            </a:r>
            <a:r>
              <a:rPr lang="ru-RU" dirty="0"/>
              <a:t>, </a:t>
            </a:r>
            <a:r>
              <a:rPr lang="ru-RU" dirty="0" err="1"/>
              <a:t>тамактанып</a:t>
            </a:r>
            <a:r>
              <a:rPr lang="ru-RU" dirty="0"/>
              <a:t>, </a:t>
            </a:r>
            <a:r>
              <a:rPr lang="ru-RU" dirty="0" err="1"/>
              <a:t>ɵздɵрү</a:t>
            </a:r>
            <a:r>
              <a:rPr lang="ru-RU" dirty="0"/>
              <a:t>  </a:t>
            </a:r>
            <a:r>
              <a:rPr lang="ru-RU" dirty="0" err="1"/>
              <a:t>жатып</a:t>
            </a:r>
            <a:r>
              <a:rPr lang="ru-RU" dirty="0"/>
              <a:t>  </a:t>
            </a:r>
            <a:r>
              <a:rPr lang="ru-RU" dirty="0" err="1"/>
              <a:t>турушат</a:t>
            </a:r>
            <a:r>
              <a:rPr lang="ru-RU" dirty="0"/>
              <a:t>.  4-5 </a:t>
            </a:r>
            <a:r>
              <a:rPr lang="ru-RU" dirty="0" err="1"/>
              <a:t>жашынан</a:t>
            </a:r>
            <a:r>
              <a:rPr lang="ru-RU" dirty="0"/>
              <a:t> </a:t>
            </a:r>
            <a:r>
              <a:rPr lang="ru-RU" dirty="0" err="1"/>
              <a:t>баштап</a:t>
            </a:r>
            <a:r>
              <a:rPr lang="ru-RU" dirty="0"/>
              <a:t> </a:t>
            </a:r>
            <a:r>
              <a:rPr lang="ru-RU" dirty="0" err="1"/>
              <a:t>тамак-аш</a:t>
            </a:r>
            <a:r>
              <a:rPr lang="ru-RU" dirty="0"/>
              <a:t> </a:t>
            </a:r>
            <a:r>
              <a:rPr lang="ru-RU" dirty="0" err="1"/>
              <a:t>сатып</a:t>
            </a:r>
            <a:r>
              <a:rPr lang="ru-RU" dirty="0"/>
              <a:t> </a:t>
            </a:r>
            <a:r>
              <a:rPr lang="ru-RU" dirty="0" err="1"/>
              <a:t>келип</a:t>
            </a:r>
            <a:r>
              <a:rPr lang="ru-RU" dirty="0"/>
              <a:t>, </a:t>
            </a:r>
            <a:r>
              <a:rPr lang="ru-RU" dirty="0" err="1" smtClean="0"/>
              <a:t>ата-энелерине</a:t>
            </a:r>
            <a:r>
              <a:rPr lang="ru-RU" dirty="0" smtClean="0"/>
              <a:t>  </a:t>
            </a:r>
            <a:r>
              <a:rPr lang="ru-RU" dirty="0" err="1"/>
              <a:t>жардам</a:t>
            </a:r>
            <a:r>
              <a:rPr lang="ru-RU" dirty="0"/>
              <a:t> </a:t>
            </a:r>
            <a:r>
              <a:rPr lang="ru-RU" dirty="0" err="1"/>
              <a:t>беришет</a:t>
            </a:r>
            <a:r>
              <a:rPr lang="ru-RU" dirty="0"/>
              <a:t>.</a:t>
            </a:r>
            <a:r>
              <a:rPr lang="ru-RU" b="1" dirty="0"/>
              <a:t> </a:t>
            </a:r>
            <a:r>
              <a:rPr lang="ru-RU" dirty="0"/>
              <a:t> 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6926" y="1690688"/>
            <a:ext cx="4755590" cy="3500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74378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y-KG" dirty="0" smtClean="0"/>
              <a:t>Бельгия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6320246" cy="4351338"/>
          </a:xfrm>
        </p:spPr>
        <p:txBody>
          <a:bodyPr/>
          <a:lstStyle/>
          <a:p>
            <a:r>
              <a:rPr lang="ru-RU" dirty="0"/>
              <a:t>Балдарды </a:t>
            </a:r>
            <a:r>
              <a:rPr lang="ru-RU" dirty="0" err="1" smtClean="0"/>
              <a:t>кичине</a:t>
            </a:r>
            <a:r>
              <a:rPr lang="ru-RU" dirty="0" smtClean="0"/>
              <a:t> </a:t>
            </a:r>
            <a:r>
              <a:rPr lang="ru-RU" dirty="0" err="1"/>
              <a:t>кезинен</a:t>
            </a:r>
            <a:r>
              <a:rPr lang="ru-RU" dirty="0"/>
              <a:t> </a:t>
            </a:r>
            <a:r>
              <a:rPr lang="ru-RU" b="1" u="sng" dirty="0" err="1"/>
              <a:t>коомдун</a:t>
            </a:r>
            <a:r>
              <a:rPr lang="ru-RU" b="1" u="sng" dirty="0"/>
              <a:t> </a:t>
            </a:r>
            <a:r>
              <a:rPr lang="ru-RU" b="1" u="sng" dirty="0" err="1"/>
              <a:t>жараны</a:t>
            </a:r>
            <a:r>
              <a:rPr lang="ru-RU" dirty="0"/>
              <a:t> катары </a:t>
            </a:r>
            <a:r>
              <a:rPr lang="ru-RU" dirty="0" err="1"/>
              <a:t>тарбиялашат</a:t>
            </a:r>
            <a:r>
              <a:rPr lang="ru-RU" dirty="0"/>
              <a:t>. </a:t>
            </a:r>
          </a:p>
          <a:p>
            <a:r>
              <a:rPr lang="ru-RU" dirty="0" err="1"/>
              <a:t>Ошол</a:t>
            </a:r>
            <a:r>
              <a:rPr lang="ru-RU" dirty="0"/>
              <a:t> </a:t>
            </a:r>
            <a:r>
              <a:rPr lang="ru-RU" dirty="0" err="1"/>
              <a:t>себептен</a:t>
            </a:r>
            <a:r>
              <a:rPr lang="ru-RU" dirty="0"/>
              <a:t> </a:t>
            </a:r>
            <a:r>
              <a:rPr lang="ru-RU" dirty="0" err="1"/>
              <a:t>балдар</a:t>
            </a:r>
            <a:r>
              <a:rPr lang="ru-RU" dirty="0"/>
              <a:t> 2,5 </a:t>
            </a:r>
            <a:r>
              <a:rPr lang="ru-RU" dirty="0" err="1"/>
              <a:t>жаштан</a:t>
            </a:r>
            <a:r>
              <a:rPr lang="ru-RU" dirty="0"/>
              <a:t> </a:t>
            </a:r>
            <a:r>
              <a:rPr lang="ru-RU" dirty="0" err="1"/>
              <a:t>баштап</a:t>
            </a:r>
            <a:r>
              <a:rPr lang="ru-RU" dirty="0"/>
              <a:t> </a:t>
            </a:r>
            <a:r>
              <a:rPr lang="ru-RU" dirty="0" err="1"/>
              <a:t>мектепке</a:t>
            </a:r>
            <a:r>
              <a:rPr lang="ru-RU" dirty="0"/>
              <a:t> </a:t>
            </a:r>
            <a:r>
              <a:rPr lang="ru-RU" dirty="0" err="1" smtClean="0"/>
              <a:t>барышат</a:t>
            </a:r>
            <a:r>
              <a:rPr lang="ru-RU" dirty="0" smtClean="0"/>
              <a:t>. </a:t>
            </a:r>
            <a:r>
              <a:rPr lang="ru-RU" dirty="0" err="1" smtClean="0"/>
              <a:t>Мугалим</a:t>
            </a:r>
            <a:r>
              <a:rPr lang="ru-RU" dirty="0" smtClean="0"/>
              <a:t> </a:t>
            </a:r>
            <a:r>
              <a:rPr lang="ru-RU" dirty="0" err="1" smtClean="0"/>
              <a:t>аларды</a:t>
            </a:r>
            <a:r>
              <a:rPr lang="ru-RU" dirty="0" smtClean="0"/>
              <a:t> </a:t>
            </a:r>
            <a:r>
              <a:rPr lang="ru-RU" dirty="0" err="1" smtClean="0"/>
              <a:t>бири-бирине</a:t>
            </a:r>
            <a:r>
              <a:rPr lang="ru-RU" dirty="0" smtClean="0"/>
              <a:t> </a:t>
            </a:r>
            <a:r>
              <a:rPr lang="ru-RU" dirty="0" err="1" smtClean="0"/>
              <a:t>жардам</a:t>
            </a:r>
            <a:r>
              <a:rPr lang="ru-RU" dirty="0" smtClean="0"/>
              <a:t> </a:t>
            </a:r>
            <a:r>
              <a:rPr lang="ru-RU" dirty="0" err="1" smtClean="0"/>
              <a:t>берүүгө</a:t>
            </a:r>
            <a:r>
              <a:rPr lang="ru-RU" dirty="0" smtClean="0"/>
              <a:t> , </a:t>
            </a:r>
            <a:r>
              <a:rPr lang="ru-RU" dirty="0" err="1" smtClean="0"/>
              <a:t>улууларды</a:t>
            </a:r>
            <a:r>
              <a:rPr lang="ru-RU" dirty="0" smtClean="0"/>
              <a:t> </a:t>
            </a:r>
            <a:r>
              <a:rPr lang="ru-RU" dirty="0" err="1" smtClean="0"/>
              <a:t>сыйлоого</a:t>
            </a:r>
            <a:r>
              <a:rPr lang="ru-RU" dirty="0" smtClean="0"/>
              <a:t> </a:t>
            </a:r>
            <a:r>
              <a:rPr lang="ru-RU" dirty="0" err="1" smtClean="0"/>
              <a:t>үйрөтөт</a:t>
            </a:r>
            <a:r>
              <a:rPr lang="ru-RU" dirty="0" smtClean="0"/>
              <a:t>. </a:t>
            </a:r>
            <a:r>
              <a:rPr lang="ru-RU" dirty="0" err="1" smtClean="0"/>
              <a:t>Ата-энеси</a:t>
            </a:r>
            <a:r>
              <a:rPr lang="ru-RU" dirty="0" smtClean="0"/>
              <a:t> </a:t>
            </a:r>
            <a:r>
              <a:rPr lang="ru-RU" dirty="0" err="1" smtClean="0"/>
              <a:t>балдары</a:t>
            </a:r>
            <a:r>
              <a:rPr lang="ru-RU" dirty="0" smtClean="0"/>
              <a:t> </a:t>
            </a:r>
            <a:r>
              <a:rPr lang="ru-RU" dirty="0" err="1" smtClean="0"/>
              <a:t>эч</a:t>
            </a:r>
            <a:r>
              <a:rPr lang="ru-RU" dirty="0" smtClean="0"/>
              <a:t> </a:t>
            </a:r>
            <a:r>
              <a:rPr lang="ru-RU" dirty="0" err="1" smtClean="0"/>
              <a:t>нерседен</a:t>
            </a:r>
            <a:r>
              <a:rPr lang="ru-RU" dirty="0" smtClean="0"/>
              <a:t> кем </a:t>
            </a:r>
            <a:r>
              <a:rPr lang="ru-RU" dirty="0" err="1" smtClean="0"/>
              <a:t>болбошу</a:t>
            </a:r>
            <a:r>
              <a:rPr lang="ru-RU" dirty="0" smtClean="0"/>
              <a:t> </a:t>
            </a:r>
            <a:r>
              <a:rPr lang="ru-RU" dirty="0" err="1" smtClean="0"/>
              <a:t>үчүн</a:t>
            </a:r>
            <a:r>
              <a:rPr lang="ru-RU" dirty="0" smtClean="0"/>
              <a:t> </a:t>
            </a:r>
            <a:r>
              <a:rPr lang="ru-RU" dirty="0" err="1" smtClean="0"/>
              <a:t>эрте</a:t>
            </a:r>
            <a:r>
              <a:rPr lang="ru-RU" dirty="0" smtClean="0"/>
              <a:t> </a:t>
            </a:r>
            <a:r>
              <a:rPr lang="ru-RU" dirty="0" err="1" smtClean="0"/>
              <a:t>кам</a:t>
            </a:r>
            <a:r>
              <a:rPr lang="ru-RU" dirty="0" smtClean="0"/>
              <a:t> </a:t>
            </a:r>
            <a:r>
              <a:rPr lang="ru-RU" dirty="0" err="1" smtClean="0"/>
              <a:t>көрүшөт</a:t>
            </a:r>
            <a:r>
              <a:rPr lang="ru-RU" dirty="0" smtClean="0"/>
              <a:t>.</a:t>
            </a:r>
            <a:endParaRPr lang="ru-RU" dirty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1545" y="1825625"/>
            <a:ext cx="4644643" cy="3360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6049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y-KG" dirty="0" smtClean="0"/>
              <a:t>Ирландия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5941423" cy="4351338"/>
          </a:xfrm>
        </p:spPr>
        <p:txBody>
          <a:bodyPr/>
          <a:lstStyle/>
          <a:p>
            <a:r>
              <a:rPr lang="ru-RU" dirty="0" smtClean="0"/>
              <a:t>Бул </a:t>
            </a:r>
            <a:r>
              <a:rPr lang="ru-RU" dirty="0" err="1" smtClean="0"/>
              <a:t>өлкөдө</a:t>
            </a:r>
            <a:r>
              <a:rPr lang="ru-RU" dirty="0" smtClean="0"/>
              <a:t> </a:t>
            </a:r>
            <a:r>
              <a:rPr lang="ru-RU" dirty="0" err="1" smtClean="0"/>
              <a:t>адамдар</a:t>
            </a:r>
            <a:r>
              <a:rPr lang="ru-RU" dirty="0" smtClean="0"/>
              <a:t> </a:t>
            </a:r>
            <a:r>
              <a:rPr lang="ru-RU" dirty="0" err="1"/>
              <a:t>балдарына</a:t>
            </a:r>
            <a:r>
              <a:rPr lang="ru-RU" dirty="0"/>
              <a:t> </a:t>
            </a:r>
            <a:r>
              <a:rPr lang="ru-RU" dirty="0" err="1"/>
              <a:t>ɵтɵ</a:t>
            </a:r>
            <a:r>
              <a:rPr lang="ru-RU" dirty="0"/>
              <a:t> </a:t>
            </a:r>
            <a:r>
              <a:rPr lang="ru-RU" b="1" u="sng" dirty="0" err="1"/>
              <a:t>кылдаттык</a:t>
            </a:r>
            <a:r>
              <a:rPr lang="ru-RU" dirty="0"/>
              <a:t> </a:t>
            </a:r>
            <a:r>
              <a:rPr lang="ru-RU" dirty="0" err="1"/>
              <a:t>мамиле</a:t>
            </a:r>
            <a:r>
              <a:rPr lang="ru-RU" dirty="0"/>
              <a:t> </a:t>
            </a:r>
            <a:r>
              <a:rPr lang="ru-RU" dirty="0" err="1"/>
              <a:t>жасашат</a:t>
            </a:r>
            <a:r>
              <a:rPr lang="ru-RU" dirty="0"/>
              <a:t>. Бала </a:t>
            </a:r>
            <a:r>
              <a:rPr lang="ru-RU" dirty="0" err="1"/>
              <a:t>дүкɵндɵн</a:t>
            </a:r>
            <a:r>
              <a:rPr lang="ru-RU" dirty="0"/>
              <a:t> </a:t>
            </a:r>
            <a:r>
              <a:rPr lang="ru-RU" dirty="0" err="1"/>
              <a:t>баалуу</a:t>
            </a:r>
            <a:r>
              <a:rPr lang="ru-RU" dirty="0"/>
              <a:t> </a:t>
            </a:r>
            <a:r>
              <a:rPr lang="ru-RU" dirty="0" err="1"/>
              <a:t>нерсени</a:t>
            </a:r>
            <a:r>
              <a:rPr lang="ru-RU" dirty="0"/>
              <a:t> </a:t>
            </a:r>
            <a:r>
              <a:rPr lang="ru-RU" dirty="0" err="1"/>
              <a:t>сындырса</a:t>
            </a:r>
            <a:r>
              <a:rPr lang="ru-RU" dirty="0"/>
              <a:t> да </a:t>
            </a:r>
            <a:r>
              <a:rPr lang="ru-RU" dirty="0" err="1"/>
              <a:t>аны</a:t>
            </a:r>
            <a:r>
              <a:rPr lang="ru-RU" dirty="0"/>
              <a:t> </a:t>
            </a:r>
            <a:r>
              <a:rPr lang="ru-RU" dirty="0" err="1"/>
              <a:t>эч</a:t>
            </a:r>
            <a:r>
              <a:rPr lang="ru-RU" dirty="0"/>
              <a:t> ким </a:t>
            </a:r>
            <a:r>
              <a:rPr lang="ru-RU" dirty="0" err="1"/>
              <a:t>урушпайт</a:t>
            </a:r>
            <a:r>
              <a:rPr lang="ru-RU" dirty="0"/>
              <a:t>, </a:t>
            </a:r>
            <a:r>
              <a:rPr lang="ru-RU" dirty="0" err="1"/>
              <a:t>тескерисинче</a:t>
            </a:r>
            <a:r>
              <a:rPr lang="ru-RU" dirty="0"/>
              <a:t> «Сен </a:t>
            </a:r>
            <a:r>
              <a:rPr lang="ru-RU" dirty="0" err="1"/>
              <a:t>коркуп</a:t>
            </a:r>
            <a:r>
              <a:rPr lang="ru-RU" dirty="0"/>
              <a:t> калган </a:t>
            </a:r>
            <a:r>
              <a:rPr lang="ru-RU" dirty="0" err="1"/>
              <a:t>жоксуңбу</a:t>
            </a:r>
            <a:r>
              <a:rPr lang="ru-RU" dirty="0"/>
              <a:t>?!»- </a:t>
            </a:r>
            <a:r>
              <a:rPr lang="ru-RU" dirty="0" err="1"/>
              <a:t>деп</a:t>
            </a:r>
            <a:r>
              <a:rPr lang="ru-RU" dirty="0"/>
              <a:t> </a:t>
            </a:r>
            <a:r>
              <a:rPr lang="ru-RU" dirty="0" err="1"/>
              <a:t>сурашат</a:t>
            </a:r>
            <a:r>
              <a:rPr lang="ru-RU" dirty="0"/>
              <a:t>. </a:t>
            </a:r>
            <a:r>
              <a:rPr lang="ru-RU" dirty="0" err="1"/>
              <a:t>Дагы</a:t>
            </a:r>
            <a:r>
              <a:rPr lang="ru-RU" dirty="0"/>
              <a:t> </a:t>
            </a:r>
            <a:r>
              <a:rPr lang="ru-RU" dirty="0" err="1"/>
              <a:t>бир</a:t>
            </a:r>
            <a:r>
              <a:rPr lang="ru-RU" dirty="0"/>
              <a:t> </a:t>
            </a:r>
            <a:r>
              <a:rPr lang="ru-RU" dirty="0" err="1"/>
              <a:t>кызык</a:t>
            </a:r>
            <a:r>
              <a:rPr lang="ru-RU" dirty="0"/>
              <a:t>:  </a:t>
            </a:r>
            <a:r>
              <a:rPr lang="ru-RU" dirty="0" err="1"/>
              <a:t>бул</a:t>
            </a:r>
            <a:r>
              <a:rPr lang="ru-RU" dirty="0"/>
              <a:t> </a:t>
            </a:r>
            <a:r>
              <a:rPr lang="ru-RU" dirty="0" err="1"/>
              <a:t>ɵлкɵдɵ</a:t>
            </a:r>
            <a:r>
              <a:rPr lang="ru-RU" dirty="0"/>
              <a:t> </a:t>
            </a:r>
            <a:r>
              <a:rPr lang="ru-RU" dirty="0" err="1"/>
              <a:t>балдар</a:t>
            </a:r>
            <a:r>
              <a:rPr lang="ru-RU" dirty="0"/>
              <a:t> </a:t>
            </a:r>
            <a:r>
              <a:rPr lang="ru-RU" dirty="0" err="1"/>
              <a:t>үйү</a:t>
            </a:r>
            <a:r>
              <a:rPr lang="ru-RU" dirty="0"/>
              <a:t> </a:t>
            </a:r>
            <a:r>
              <a:rPr lang="ru-RU" dirty="0" err="1"/>
              <a:t>жок</a:t>
            </a:r>
            <a:r>
              <a:rPr lang="ru-RU" dirty="0"/>
              <a:t>. </a:t>
            </a:r>
            <a:r>
              <a:rPr lang="ru-RU" dirty="0" err="1"/>
              <a:t>Жетим</a:t>
            </a:r>
            <a:r>
              <a:rPr lang="ru-RU" dirty="0"/>
              <a:t> </a:t>
            </a:r>
            <a:r>
              <a:rPr lang="ru-RU" dirty="0" err="1"/>
              <a:t>балдарга</a:t>
            </a:r>
            <a:r>
              <a:rPr lang="ru-RU" dirty="0"/>
              <a:t> </a:t>
            </a:r>
            <a:r>
              <a:rPr lang="ru-RU" dirty="0" err="1"/>
              <a:t>дароо</a:t>
            </a:r>
            <a:r>
              <a:rPr lang="ru-RU" dirty="0"/>
              <a:t> эле  </a:t>
            </a:r>
            <a:r>
              <a:rPr lang="ru-RU" dirty="0" err="1"/>
              <a:t>үй-бүлɵ</a:t>
            </a:r>
            <a:r>
              <a:rPr lang="ru-RU" dirty="0"/>
              <a:t> </a:t>
            </a:r>
            <a:r>
              <a:rPr lang="ru-RU" dirty="0" err="1"/>
              <a:t>табышат</a:t>
            </a:r>
            <a:r>
              <a:rPr lang="ru-RU" dirty="0"/>
              <a:t>, </a:t>
            </a:r>
            <a:r>
              <a:rPr lang="ru-RU" dirty="0" err="1"/>
              <a:t>анткени</a:t>
            </a:r>
            <a:r>
              <a:rPr lang="ru-RU" dirty="0"/>
              <a:t> </a:t>
            </a:r>
            <a:r>
              <a:rPr lang="ru-RU" dirty="0" err="1"/>
              <a:t>алар</a:t>
            </a:r>
            <a:r>
              <a:rPr lang="ru-RU" dirty="0"/>
              <a:t> </a:t>
            </a:r>
            <a:r>
              <a:rPr lang="ru-RU" dirty="0" err="1"/>
              <a:t>үй-бүлɵлүк</a:t>
            </a:r>
            <a:r>
              <a:rPr lang="ru-RU" dirty="0"/>
              <a:t> </a:t>
            </a:r>
            <a:r>
              <a:rPr lang="ru-RU" dirty="0" err="1"/>
              <a:t>мамилени</a:t>
            </a:r>
            <a:r>
              <a:rPr lang="ru-RU" dirty="0"/>
              <a:t> </a:t>
            </a:r>
            <a:r>
              <a:rPr lang="ru-RU" dirty="0" err="1"/>
              <a:t>абдан</a:t>
            </a:r>
            <a:r>
              <a:rPr lang="ru-RU" dirty="0"/>
              <a:t> </a:t>
            </a:r>
            <a:r>
              <a:rPr lang="ru-RU" dirty="0" err="1"/>
              <a:t>баалашат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1494" y="1731632"/>
            <a:ext cx="4038096" cy="3844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57570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y-KG" dirty="0" smtClean="0"/>
              <a:t>Сүйлөмдүн ээсин жана баяндоочун тапкыла. Астын сызгыла.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y-KG" dirty="0" smtClean="0"/>
              <a:t>Эки жашынан баштап өздөрү жуунуп, тамактанып, өздөрү жатып турушат.</a:t>
            </a:r>
          </a:p>
          <a:p>
            <a:r>
              <a:rPr lang="ky-KG" dirty="0" smtClean="0"/>
              <a:t>Бала бакчага барган балдар сейрек кездешет.</a:t>
            </a:r>
          </a:p>
          <a:p>
            <a:r>
              <a:rPr lang="ky-KG" dirty="0" smtClean="0"/>
              <a:t>Бул өлкөдө балдар үйү жок</a:t>
            </a:r>
          </a:p>
          <a:p>
            <a:r>
              <a:rPr lang="ky-KG" dirty="0" smtClean="0"/>
              <a:t>Алар балдарын эркелетип өстүрбөйт.</a:t>
            </a:r>
          </a:p>
          <a:p>
            <a:r>
              <a:rPr lang="ky-KG" dirty="0" smtClean="0"/>
              <a:t>Мектепке балдары китеп көтөрбөйт, сабакка керектүүсүн мектептен мугалимдер </a:t>
            </a:r>
            <a:r>
              <a:rPr lang="ky-KG" dirty="0" smtClean="0"/>
              <a:t>таратышат.</a:t>
            </a:r>
          </a:p>
          <a:p>
            <a:r>
              <a:rPr lang="ky-KG" dirty="0" smtClean="0"/>
              <a:t> </a:t>
            </a:r>
            <a:r>
              <a:rPr lang="ky-KG" dirty="0"/>
              <a:t>Б</a:t>
            </a:r>
            <a:r>
              <a:rPr lang="ky-KG" dirty="0" smtClean="0"/>
              <a:t>алдар </a:t>
            </a:r>
            <a:r>
              <a:rPr lang="ky-KG" dirty="0" smtClean="0"/>
              <a:t>2,5 жаштан баштап мектепке барышат.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055964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y-KG" dirty="0" smtClean="0"/>
              <a:t>Сүйлөмдөгү каталарды текст боюнча оңдогула.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ky-KG" dirty="0" smtClean="0"/>
              <a:t>Италияда ата-энелердин балдарга болгон «кам көрүүсү» чектен ашпайт.</a:t>
            </a:r>
          </a:p>
          <a:p>
            <a:r>
              <a:rPr lang="ky-KG" dirty="0" smtClean="0"/>
              <a:t>Кореяда </a:t>
            </a:r>
            <a:r>
              <a:rPr lang="en-US" dirty="0" smtClean="0"/>
              <a:t>XX </a:t>
            </a:r>
            <a:r>
              <a:rPr lang="ru-RU" dirty="0" err="1" smtClean="0"/>
              <a:t>кылымдын</a:t>
            </a:r>
            <a:r>
              <a:rPr lang="ru-RU" dirty="0" smtClean="0"/>
              <a:t> </a:t>
            </a:r>
            <a:r>
              <a:rPr lang="ru-RU" dirty="0" err="1" smtClean="0"/>
              <a:t>аягына</a:t>
            </a:r>
            <a:r>
              <a:rPr lang="ru-RU" dirty="0" smtClean="0"/>
              <a:t> </a:t>
            </a:r>
            <a:r>
              <a:rPr lang="ru-RU" dirty="0" err="1" smtClean="0"/>
              <a:t>чейин</a:t>
            </a:r>
            <a:r>
              <a:rPr lang="ru-RU" dirty="0" smtClean="0"/>
              <a:t> </a:t>
            </a:r>
            <a:r>
              <a:rPr lang="ky-KG" dirty="0" smtClean="0"/>
              <a:t>балага кол көтөрүп тарбиялоону эффективдүү көрүшчү.</a:t>
            </a:r>
          </a:p>
          <a:p>
            <a:r>
              <a:rPr lang="ky-KG" dirty="0" smtClean="0"/>
              <a:t>Бельгияда балдар 2,5 жаштан баштап мектепке барышат.</a:t>
            </a:r>
          </a:p>
          <a:p>
            <a:r>
              <a:rPr lang="ky-KG" dirty="0" smtClean="0"/>
              <a:t>Англияда балдар эки жашынан баштап өздөрү жуунуп, тамактанып, жатып турушат.</a:t>
            </a:r>
          </a:p>
          <a:p>
            <a:r>
              <a:rPr lang="ky-KG" dirty="0" smtClean="0"/>
              <a:t>Нигерияда балдарын эркин тарбиялашат</a:t>
            </a:r>
          </a:p>
          <a:p>
            <a:r>
              <a:rPr lang="ky-KG" smtClean="0"/>
              <a:t>Нигерияда ата-энеси балдары эч нерседен кем болбошу үчүн эрте кам көрүшөт.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92196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y-KG" dirty="0" smtClean="0"/>
              <a:t>Эки өлкөнүн тарбиясын Венндин диаграммасы аркылуу салыштырып өзгөчөлүктөрүн жана окшоштуктарын табуу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y-KG" dirty="0" smtClean="0"/>
              <a:t>Италия-Нидерландия</a:t>
            </a:r>
          </a:p>
          <a:p>
            <a:endParaRPr lang="ky-KG" dirty="0"/>
          </a:p>
          <a:p>
            <a:endParaRPr lang="ky-KG" dirty="0" smtClean="0"/>
          </a:p>
          <a:p>
            <a:r>
              <a:rPr lang="ky-KG" dirty="0" smtClean="0"/>
              <a:t>Англия-Нигерия</a:t>
            </a:r>
          </a:p>
          <a:p>
            <a:endParaRPr lang="ky-KG" dirty="0"/>
          </a:p>
          <a:p>
            <a:endParaRPr lang="ky-KG" dirty="0" smtClean="0"/>
          </a:p>
          <a:p>
            <a:r>
              <a:rPr lang="ky-KG" dirty="0" smtClean="0"/>
              <a:t>Бельгия –Ирландия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15164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78773"/>
            <a:ext cx="10515600" cy="1325563"/>
          </a:xfrm>
        </p:spPr>
        <p:txBody>
          <a:bodyPr/>
          <a:lstStyle/>
          <a:p>
            <a:r>
              <a:rPr lang="ky-KG" dirty="0" smtClean="0"/>
              <a:t>Сүйлөмдөрдү толуктагыла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y-KG" dirty="0" smtClean="0"/>
              <a:t>А)Мен бүгүн....билдим.</a:t>
            </a:r>
          </a:p>
          <a:p>
            <a:r>
              <a:rPr lang="ky-KG" dirty="0" smtClean="0"/>
              <a:t>Б) Мага....оор болду.</a:t>
            </a:r>
          </a:p>
          <a:p>
            <a:r>
              <a:rPr lang="ky-KG" dirty="0" smtClean="0"/>
              <a:t>В)Мен ....түшүндүм.</a:t>
            </a:r>
          </a:p>
          <a:p>
            <a:r>
              <a:rPr lang="ky-KG" dirty="0" smtClean="0"/>
              <a:t>Г)Мага...кызыктуу болду.</a:t>
            </a:r>
          </a:p>
          <a:p>
            <a:r>
              <a:rPr lang="ky-KG" dirty="0" smtClean="0"/>
              <a:t>Д)Мен келечекте....</a:t>
            </a:r>
          </a:p>
          <a:p>
            <a:endParaRPr lang="ky-KG" dirty="0"/>
          </a:p>
          <a:p>
            <a:r>
              <a:rPr lang="ky-KG" dirty="0" smtClean="0"/>
              <a:t>Балдар,кайсы өлкөнүн тарбиясы силерге жакты?Эмне үчүн?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770073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y-KG" dirty="0" smtClean="0"/>
              <a:t>Үй тапшырмасы: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y-KG" dirty="0" smtClean="0"/>
              <a:t>« Мага жаккан тарбия»деген темада 8 сүйлөмдөн кем эмес эссе жазып келүү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375091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y-KG" dirty="0" smtClean="0"/>
              <a:t>Окуучуларды баалоо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21517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1446" y="234496"/>
            <a:ext cx="10515600" cy="1325563"/>
          </a:xfrm>
        </p:spPr>
        <p:txBody>
          <a:bodyPr/>
          <a:lstStyle/>
          <a:p>
            <a:pPr algn="ctr"/>
            <a:r>
              <a:rPr lang="ky-KG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ky-KG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ест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y-KG" dirty="0" smtClean="0"/>
              <a:t>Сен ата-энеңди калыс жана талаптуу(строгий)деп эсептейсиңби?</a:t>
            </a:r>
          </a:p>
          <a:p>
            <a:r>
              <a:rPr lang="ky-KG" dirty="0" smtClean="0"/>
              <a:t>Ата-энеңди капаланткан учурларың болду беле?</a:t>
            </a:r>
          </a:p>
          <a:p>
            <a:r>
              <a:rPr lang="ky-KG" dirty="0" smtClean="0"/>
              <a:t>Ата-энеңди кубантасыңбы?Кайсы учурларда кубанышат?</a:t>
            </a:r>
          </a:p>
          <a:p>
            <a:r>
              <a:rPr lang="ky-KG" dirty="0" smtClean="0"/>
              <a:t>Сени ата-энең кантип жазалашат?</a:t>
            </a:r>
          </a:p>
          <a:p>
            <a:r>
              <a:rPr lang="ky-KG" dirty="0" smtClean="0"/>
              <a:t>Ата-энеңден кечирим сурайсыңбы?</a:t>
            </a:r>
          </a:p>
          <a:p>
            <a:r>
              <a:rPr lang="ky-KG" dirty="0" smtClean="0"/>
              <a:t>Ата-энең кээде калыс болбогон учурлар болобу?</a:t>
            </a:r>
          </a:p>
          <a:p>
            <a:r>
              <a:rPr lang="ky-KG" dirty="0" smtClean="0"/>
              <a:t>Мүнөзүңдүн терс жактары деп эмнени эсептейсиң?</a:t>
            </a:r>
          </a:p>
          <a:p>
            <a:r>
              <a:rPr lang="ky-KG" dirty="0" smtClean="0"/>
              <a:t>Өзуңдүн сырларыңды үй-бүлө мүчөлөрүнө айтасыңбы? Кимге?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7786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8914" y="3321279"/>
            <a:ext cx="4486887" cy="3289233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9909" y="232220"/>
            <a:ext cx="4501287" cy="3013739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584" y="3383280"/>
            <a:ext cx="4754820" cy="3165232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616" y="232219"/>
            <a:ext cx="4196214" cy="3089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90896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593423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ky-KG" dirty="0" smtClean="0"/>
              <a:t>Тема:Башка өлкөлөрдө үй – бүлөдө балдарга мамиле кандай ?</a:t>
            </a:r>
            <a:br>
              <a:rPr lang="ky-KG" dirty="0" smtClean="0"/>
            </a:br>
            <a:r>
              <a:rPr lang="ky-KG" dirty="0" smtClean="0"/>
              <a:t>Гр тема: Сүйлөмдөрдүн баш мүчөлөрү</a:t>
            </a:r>
            <a:r>
              <a:rPr lang="ky-KG" dirty="0" smtClean="0"/>
              <a:t>.</a:t>
            </a:r>
            <a:br>
              <a:rPr lang="ky-KG" dirty="0" smtClean="0"/>
            </a:br>
            <a:r>
              <a:rPr lang="ky-KG" dirty="0"/>
              <a:t/>
            </a:r>
            <a:br>
              <a:rPr lang="ky-KG" dirty="0"/>
            </a:br>
            <a:r>
              <a:rPr lang="ky-KG" dirty="0" smtClean="0"/>
              <a:t/>
            </a:r>
            <a:br>
              <a:rPr lang="ky-KG" dirty="0" smtClean="0"/>
            </a:br>
            <a:r>
              <a:rPr lang="ky-KG" dirty="0"/>
              <a:t/>
            </a:r>
            <a:br>
              <a:rPr lang="ky-KG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506662"/>
            <a:ext cx="10515600" cy="4351338"/>
          </a:xfrm>
        </p:spPr>
        <p:txBody>
          <a:bodyPr>
            <a:normAutofit/>
          </a:bodyPr>
          <a:lstStyle/>
          <a:p>
            <a:r>
              <a:rPr lang="ky-KG" dirty="0" smtClean="0"/>
              <a:t>Сабактын максаты: Башка өлкөлөрдө үй-бүлөдөгү мамиле кандай экенин окуп үйрөнөбүз. </a:t>
            </a:r>
          </a:p>
          <a:p>
            <a:r>
              <a:rPr lang="ky-KG" dirty="0" smtClean="0"/>
              <a:t>Сүйлөмдөрдүн баш мүчөлөрүн табабыз. </a:t>
            </a:r>
          </a:p>
          <a:p>
            <a:r>
              <a:rPr lang="ky-KG" dirty="0" smtClean="0"/>
              <a:t> Сүйлөмдөгү каталарды текст боюнча оңдойбуз</a:t>
            </a:r>
          </a:p>
          <a:p>
            <a:r>
              <a:rPr lang="ky-KG" dirty="0"/>
              <a:t> </a:t>
            </a:r>
            <a:r>
              <a:rPr lang="ky-KG" dirty="0" smtClean="0"/>
              <a:t> Башка өлкөлөрдөгү тарбияларды салыштырабыз	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54138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</a:t>
            </a:r>
            <a:r>
              <a:rPr lang="ky-KG" dirty="0" smtClean="0"/>
              <a:t>үйлөмдүн  баш мүчөлөрү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y-KG" b="1" i="1" dirty="0" smtClean="0"/>
              <a:t>Ээ</a:t>
            </a:r>
            <a:r>
              <a:rPr lang="ky-KG" dirty="0" smtClean="0"/>
              <a:t>- </a:t>
            </a:r>
            <a:r>
              <a:rPr lang="ky-KG" b="1" dirty="0" smtClean="0"/>
              <a:t>сүйлөмдүн баш мүчөсү,мааниси жана грамматикалык жактан баяндооч менен байланышып турат.</a:t>
            </a:r>
          </a:p>
          <a:p>
            <a:r>
              <a:rPr lang="ky-KG" b="1" dirty="0" smtClean="0"/>
              <a:t>Ким?Кимдер?Эмне?Эмнелер?деген суроолорго жооп берет</a:t>
            </a:r>
          </a:p>
          <a:p>
            <a:endParaRPr lang="ky-KG" dirty="0"/>
          </a:p>
          <a:p>
            <a:pPr marL="0" indent="0">
              <a:buNone/>
            </a:pPr>
            <a:r>
              <a:rPr lang="ky-KG" b="1" i="1" dirty="0" smtClean="0"/>
              <a:t>Баяндооч-ээнин кыймыл –аракетин,абалын билдирет.</a:t>
            </a:r>
            <a:br>
              <a:rPr lang="ky-KG" b="1" i="1" dirty="0" smtClean="0"/>
            </a:br>
            <a:r>
              <a:rPr lang="ky-KG" b="1" i="1" dirty="0" smtClean="0"/>
              <a:t>Эмне кылды?Эмне кылып жатат?Эмне кылат? Деген суроолорго жооп берет</a:t>
            </a: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25435456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y-KG" dirty="0" smtClean="0"/>
              <a:t>Текстте кездешчү жаңы сөздөрдү чечмелөө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y-KG" b="1" dirty="0"/>
              <a:t>б</a:t>
            </a:r>
            <a:r>
              <a:rPr lang="ky-KG" b="1" dirty="0" smtClean="0"/>
              <a:t>апестеп</a:t>
            </a:r>
          </a:p>
          <a:p>
            <a:r>
              <a:rPr lang="ky-KG" b="1" dirty="0"/>
              <a:t>э</a:t>
            </a:r>
            <a:r>
              <a:rPr lang="ky-KG" b="1" dirty="0" smtClean="0"/>
              <a:t>ркин тарбиялоо</a:t>
            </a:r>
          </a:p>
          <a:p>
            <a:r>
              <a:rPr lang="ky-KG" b="1" dirty="0"/>
              <a:t>ж</a:t>
            </a:r>
            <a:r>
              <a:rPr lang="ky-KG" b="1" dirty="0" smtClean="0"/>
              <a:t>агымдуу</a:t>
            </a:r>
          </a:p>
          <a:p>
            <a:r>
              <a:rPr lang="ky-KG" b="1" dirty="0"/>
              <a:t>э</a:t>
            </a:r>
            <a:r>
              <a:rPr lang="ky-KG" b="1" dirty="0" smtClean="0"/>
              <a:t>леганттуу</a:t>
            </a:r>
            <a:r>
              <a:rPr lang="ky-KG" dirty="0" smtClean="0"/>
              <a:t>,элеганттуулук</a:t>
            </a:r>
          </a:p>
          <a:p>
            <a:r>
              <a:rPr lang="ky-KG" b="1" dirty="0" smtClean="0"/>
              <a:t>аристократ</a:t>
            </a:r>
            <a:r>
              <a:rPr lang="ky-KG" dirty="0" smtClean="0"/>
              <a:t>,аристократтык</a:t>
            </a:r>
          </a:p>
          <a:p>
            <a:r>
              <a:rPr lang="ky-KG" b="1" dirty="0"/>
              <a:t>а</a:t>
            </a:r>
            <a:r>
              <a:rPr lang="ky-KG" b="1" dirty="0" smtClean="0"/>
              <a:t>лек</a:t>
            </a:r>
          </a:p>
          <a:p>
            <a:r>
              <a:rPr lang="ky-KG" b="1" dirty="0"/>
              <a:t>к</a:t>
            </a:r>
            <a:r>
              <a:rPr lang="ky-KG" b="1" dirty="0" smtClean="0"/>
              <a:t>ылдаттык</a:t>
            </a:r>
          </a:p>
          <a:p>
            <a:r>
              <a:rPr lang="ky-KG" b="1" dirty="0"/>
              <a:t>с</a:t>
            </a:r>
            <a:r>
              <a:rPr lang="ky-KG" b="1" dirty="0" smtClean="0"/>
              <a:t>ейрек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927439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y-KG" dirty="0" smtClean="0"/>
              <a:t>Башка өлкөлөрдө үй-бүлөдөгү мамиле кандай экенин билесиңерби?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y-KG" dirty="0" smtClean="0"/>
              <a:t>Мындай маалыматты тексттен окуп түшүнгүлө. Төмөнкү тексттерди белгилерди коюп окугула:</a:t>
            </a:r>
          </a:p>
          <a:p>
            <a:r>
              <a:rPr lang="en-US" dirty="0" smtClean="0"/>
              <a:t>V-</a:t>
            </a:r>
            <a:r>
              <a:rPr lang="ky-KG" dirty="0" smtClean="0"/>
              <a:t>билчүмүн</a:t>
            </a:r>
          </a:p>
          <a:p>
            <a:r>
              <a:rPr lang="ky-KG" dirty="0" smtClean="0"/>
              <a:t>- -билчү эмесмин</a:t>
            </a:r>
          </a:p>
          <a:p>
            <a:r>
              <a:rPr lang="ky-KG" dirty="0" smtClean="0"/>
              <a:t>?- түшүнгөн жокмун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677665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9380" y="500062"/>
            <a:ext cx="10515600" cy="1325563"/>
          </a:xfrm>
        </p:spPr>
        <p:txBody>
          <a:bodyPr/>
          <a:lstStyle/>
          <a:p>
            <a:r>
              <a:rPr lang="ky-KG" dirty="0" smtClean="0"/>
              <a:t>Италия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5388980" cy="4351338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Балдарын  “</a:t>
            </a:r>
            <a:r>
              <a:rPr lang="ru-RU" b="1" u="sng" dirty="0"/>
              <a:t>30 </a:t>
            </a:r>
            <a:r>
              <a:rPr lang="ru-RU" b="1" u="sng" dirty="0" err="1"/>
              <a:t>жашка</a:t>
            </a:r>
            <a:r>
              <a:rPr lang="ru-RU" b="1" u="sng" dirty="0"/>
              <a:t> </a:t>
            </a:r>
            <a:r>
              <a:rPr lang="ru-RU" b="1" u="sng" dirty="0" err="1"/>
              <a:t>чейин</a:t>
            </a:r>
            <a:r>
              <a:rPr lang="ru-RU" b="1" u="sng" dirty="0"/>
              <a:t> деле бала </a:t>
            </a:r>
            <a:r>
              <a:rPr lang="ru-RU" b="1" u="sng" dirty="0" err="1"/>
              <a:t>бойдон</a:t>
            </a:r>
            <a:r>
              <a:rPr lang="ru-RU" b="1" u="sng" dirty="0"/>
              <a:t> кала берет</a:t>
            </a:r>
            <a:r>
              <a:rPr lang="ru-RU" dirty="0"/>
              <a:t>”,- </a:t>
            </a:r>
            <a:r>
              <a:rPr lang="ru-RU" dirty="0" err="1"/>
              <a:t>деген</a:t>
            </a:r>
            <a:r>
              <a:rPr lang="ru-RU" dirty="0"/>
              <a:t> ой бар </a:t>
            </a:r>
            <a:r>
              <a:rPr lang="ru-RU" dirty="0" err="1"/>
              <a:t>окшойт</a:t>
            </a:r>
            <a:r>
              <a:rPr lang="ru-RU" dirty="0"/>
              <a:t>. </a:t>
            </a:r>
          </a:p>
          <a:p>
            <a:pPr marL="0" indent="0">
              <a:buNone/>
            </a:pPr>
            <a:r>
              <a:rPr lang="ru-RU" dirty="0" err="1"/>
              <a:t>Алар</a:t>
            </a:r>
            <a:r>
              <a:rPr lang="ru-RU" dirty="0"/>
              <a:t> </a:t>
            </a:r>
            <a:r>
              <a:rPr lang="ru-RU" dirty="0" err="1"/>
              <a:t>баласын</a:t>
            </a:r>
            <a:r>
              <a:rPr lang="ru-RU" dirty="0"/>
              <a:t> </a:t>
            </a:r>
            <a:r>
              <a:rPr lang="ru-RU" dirty="0" err="1"/>
              <a:t>өтө</a:t>
            </a:r>
            <a:r>
              <a:rPr lang="ru-RU" dirty="0"/>
              <a:t> </a:t>
            </a:r>
            <a:r>
              <a:rPr lang="ru-RU" b="1" u="sng" dirty="0" err="1"/>
              <a:t>бапестеп</a:t>
            </a:r>
            <a:r>
              <a:rPr lang="ru-RU" dirty="0"/>
              <a:t> </a:t>
            </a:r>
            <a:r>
              <a:rPr lang="ru-RU" dirty="0" err="1"/>
              <a:t>өстүрүшɵт</a:t>
            </a:r>
            <a:r>
              <a:rPr lang="ru-RU" dirty="0"/>
              <a:t>. Бала </a:t>
            </a:r>
            <a:r>
              <a:rPr lang="ru-RU" dirty="0" err="1"/>
              <a:t>бакчага</a:t>
            </a:r>
            <a:r>
              <a:rPr lang="ru-RU" dirty="0"/>
              <a:t> </a:t>
            </a:r>
            <a:r>
              <a:rPr lang="ru-RU" dirty="0" err="1"/>
              <a:t>барган</a:t>
            </a:r>
            <a:r>
              <a:rPr lang="ru-RU" dirty="0"/>
              <a:t> </a:t>
            </a:r>
            <a:r>
              <a:rPr lang="ru-RU" dirty="0" err="1"/>
              <a:t>балдар</a:t>
            </a:r>
            <a:r>
              <a:rPr lang="ru-RU" dirty="0"/>
              <a:t>  </a:t>
            </a:r>
            <a:r>
              <a:rPr lang="ru-RU" b="1" u="sng" dirty="0" err="1"/>
              <a:t>сейрек</a:t>
            </a:r>
            <a:r>
              <a:rPr lang="ru-RU" dirty="0"/>
              <a:t> </a:t>
            </a:r>
            <a:r>
              <a:rPr lang="ru-RU" dirty="0" err="1"/>
              <a:t>кездешет</a:t>
            </a:r>
            <a:r>
              <a:rPr lang="ru-RU" dirty="0"/>
              <a:t>. </a:t>
            </a:r>
            <a:r>
              <a:rPr lang="ru-RU" dirty="0" err="1"/>
              <a:t>Кɵбүнчɵ</a:t>
            </a:r>
            <a:r>
              <a:rPr lang="ru-RU" dirty="0"/>
              <a:t> </a:t>
            </a:r>
            <a:r>
              <a:rPr lang="ru-RU" dirty="0" err="1"/>
              <a:t>неберени</a:t>
            </a:r>
            <a:r>
              <a:rPr lang="ru-RU" dirty="0"/>
              <a:t> </a:t>
            </a:r>
            <a:r>
              <a:rPr lang="ru-RU" dirty="0" err="1"/>
              <a:t>тарбиялоо</a:t>
            </a:r>
            <a:r>
              <a:rPr lang="ru-RU" dirty="0"/>
              <a:t> </a:t>
            </a:r>
            <a:r>
              <a:rPr lang="ru-RU" dirty="0" err="1"/>
              <a:t>чоң</a:t>
            </a:r>
            <a:r>
              <a:rPr lang="ru-RU" dirty="0"/>
              <a:t> </a:t>
            </a:r>
            <a:r>
              <a:rPr lang="ru-RU" dirty="0" err="1"/>
              <a:t>ата</a:t>
            </a:r>
            <a:r>
              <a:rPr lang="ru-RU" dirty="0"/>
              <a:t>, </a:t>
            </a:r>
            <a:r>
              <a:rPr lang="ru-RU" dirty="0" err="1"/>
              <a:t>чоң</a:t>
            </a:r>
            <a:r>
              <a:rPr lang="ru-RU" dirty="0"/>
              <a:t> </a:t>
            </a:r>
            <a:r>
              <a:rPr lang="ru-RU" dirty="0" err="1"/>
              <a:t>эненин</a:t>
            </a:r>
            <a:r>
              <a:rPr lang="ru-RU" dirty="0"/>
              <a:t> </a:t>
            </a:r>
            <a:r>
              <a:rPr lang="ru-RU" dirty="0" err="1"/>
              <a:t>мойнунда</a:t>
            </a:r>
            <a:r>
              <a:rPr lang="ru-RU" dirty="0"/>
              <a:t>.  </a:t>
            </a:r>
            <a:r>
              <a:rPr lang="ru-RU" dirty="0" err="1"/>
              <a:t>Ата-энелери</a:t>
            </a:r>
            <a:r>
              <a:rPr lang="ru-RU" dirty="0"/>
              <a:t> </a:t>
            </a:r>
            <a:r>
              <a:rPr lang="ru-RU" dirty="0" err="1"/>
              <a:t>эртеден</a:t>
            </a:r>
            <a:r>
              <a:rPr lang="ru-RU" dirty="0"/>
              <a:t> </a:t>
            </a:r>
            <a:r>
              <a:rPr lang="ru-RU" dirty="0" err="1"/>
              <a:t>кечке</a:t>
            </a:r>
            <a:r>
              <a:rPr lang="ru-RU" dirty="0"/>
              <a:t> </a:t>
            </a:r>
            <a:r>
              <a:rPr lang="ru-RU" dirty="0" err="1"/>
              <a:t>жумушта</a:t>
            </a:r>
            <a:r>
              <a:rPr lang="ru-RU" dirty="0"/>
              <a:t>.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2137" y="1541418"/>
            <a:ext cx="3174274" cy="3314836"/>
          </a:xfrm>
          <a:prstGeom prst="rect">
            <a:avLst/>
          </a:prstGeom>
        </p:spPr>
      </p:pic>
      <p:sp>
        <p:nvSpPr>
          <p:cNvPr id="7" name="Скругленный прямоугольник 6"/>
          <p:cNvSpPr/>
          <p:nvPr/>
        </p:nvSpPr>
        <p:spPr>
          <a:xfrm>
            <a:off x="7471954" y="1825625"/>
            <a:ext cx="2717075" cy="9175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y-KG" dirty="0" smtClean="0"/>
              <a:t>30-жашка чейин бала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56700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y-KG" dirty="0" smtClean="0"/>
              <a:t>Нидерландия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6855823" cy="4351338"/>
          </a:xfrm>
        </p:spPr>
        <p:txBody>
          <a:bodyPr>
            <a:normAutofit/>
          </a:bodyPr>
          <a:lstStyle/>
          <a:p>
            <a:r>
              <a:rPr lang="ru-RU" dirty="0" err="1"/>
              <a:t>Эң</a:t>
            </a:r>
            <a:r>
              <a:rPr lang="ru-RU" dirty="0"/>
              <a:t> </a:t>
            </a:r>
            <a:r>
              <a:rPr lang="ru-RU" dirty="0" smtClean="0"/>
              <a:t> </a:t>
            </a:r>
            <a:r>
              <a:rPr lang="ru-RU" dirty="0" err="1"/>
              <a:t>негизги</a:t>
            </a:r>
            <a:r>
              <a:rPr lang="ru-RU" dirty="0"/>
              <a:t> </a:t>
            </a:r>
            <a:r>
              <a:rPr lang="ru-RU" dirty="0" err="1"/>
              <a:t>эреже</a:t>
            </a:r>
            <a:r>
              <a:rPr lang="ru-RU" dirty="0"/>
              <a:t> “Балдарды </a:t>
            </a:r>
            <a:r>
              <a:rPr lang="ru-RU" b="1" u="sng" dirty="0" err="1"/>
              <a:t>эркин</a:t>
            </a:r>
            <a:r>
              <a:rPr lang="ru-RU" b="1" u="sng" dirty="0"/>
              <a:t> </a:t>
            </a:r>
            <a:r>
              <a:rPr lang="ru-RU" b="1" u="sng" dirty="0" err="1"/>
              <a:t>тарбиялоо</a:t>
            </a:r>
            <a:r>
              <a:rPr lang="ru-RU" dirty="0"/>
              <a:t>” </a:t>
            </a:r>
            <a:r>
              <a:rPr lang="ru-RU" dirty="0" err="1"/>
              <a:t>деп</a:t>
            </a:r>
            <a:r>
              <a:rPr lang="ru-RU" dirty="0"/>
              <a:t> </a:t>
            </a:r>
            <a:r>
              <a:rPr lang="ru-RU" dirty="0" err="1" smtClean="0"/>
              <a:t>эсептешет</a:t>
            </a:r>
            <a:r>
              <a:rPr lang="ru-RU" dirty="0"/>
              <a:t>. </a:t>
            </a:r>
            <a:r>
              <a:rPr lang="ru-RU" dirty="0" err="1"/>
              <a:t>Балдарга</a:t>
            </a:r>
            <a:r>
              <a:rPr lang="ru-RU" dirty="0"/>
              <a:t>  </a:t>
            </a:r>
            <a:r>
              <a:rPr lang="ru-RU" dirty="0" err="1"/>
              <a:t>бардык</a:t>
            </a:r>
            <a:r>
              <a:rPr lang="ru-RU" dirty="0"/>
              <a:t> </a:t>
            </a:r>
            <a:r>
              <a:rPr lang="ru-RU" dirty="0" err="1"/>
              <a:t>нерсеге</a:t>
            </a:r>
            <a:r>
              <a:rPr lang="ru-RU" dirty="0"/>
              <a:t> </a:t>
            </a:r>
            <a:r>
              <a:rPr lang="ru-RU" dirty="0" err="1" smtClean="0"/>
              <a:t>уруксат</a:t>
            </a:r>
            <a:r>
              <a:rPr lang="ru-RU" dirty="0" smtClean="0"/>
              <a:t> </a:t>
            </a:r>
            <a:r>
              <a:rPr lang="ru-RU" dirty="0" err="1"/>
              <a:t>берилген</a:t>
            </a:r>
            <a:r>
              <a:rPr lang="ru-RU" dirty="0"/>
              <a:t>. </a:t>
            </a:r>
            <a:r>
              <a:rPr lang="ru-RU" dirty="0" err="1"/>
              <a:t>Эртеден-кечке</a:t>
            </a:r>
            <a:r>
              <a:rPr lang="ru-RU" dirty="0"/>
              <a:t> </a:t>
            </a:r>
            <a:r>
              <a:rPr lang="ru-RU" dirty="0" err="1"/>
              <a:t>кыйкырып</a:t>
            </a:r>
            <a:r>
              <a:rPr lang="ru-RU" dirty="0"/>
              <a:t>, </a:t>
            </a:r>
            <a:r>
              <a:rPr lang="ru-RU" dirty="0" err="1"/>
              <a:t>чуркап</a:t>
            </a:r>
            <a:r>
              <a:rPr lang="ru-RU" dirty="0"/>
              <a:t>, </a:t>
            </a:r>
            <a:r>
              <a:rPr lang="ru-RU" dirty="0" err="1"/>
              <a:t>сындырса</a:t>
            </a:r>
            <a:r>
              <a:rPr lang="ru-RU" dirty="0"/>
              <a:t>  да  </a:t>
            </a:r>
            <a:r>
              <a:rPr lang="ru-RU" dirty="0" err="1"/>
              <a:t>мейли</a:t>
            </a:r>
            <a:r>
              <a:rPr lang="ru-RU" dirty="0"/>
              <a:t>, </a:t>
            </a:r>
            <a:r>
              <a:rPr lang="ru-RU" dirty="0" err="1"/>
              <a:t>ден</a:t>
            </a:r>
            <a:r>
              <a:rPr lang="ru-RU" dirty="0"/>
              <a:t> </a:t>
            </a:r>
            <a:r>
              <a:rPr lang="ru-RU" dirty="0" err="1"/>
              <a:t>соолугуна</a:t>
            </a:r>
            <a:r>
              <a:rPr lang="ru-RU" dirty="0"/>
              <a:t> </a:t>
            </a:r>
            <a:r>
              <a:rPr lang="ru-RU" dirty="0" err="1"/>
              <a:t>зыян</a:t>
            </a:r>
            <a:r>
              <a:rPr lang="ru-RU" dirty="0"/>
              <a:t> </a:t>
            </a:r>
            <a:r>
              <a:rPr lang="ru-RU" dirty="0" err="1"/>
              <a:t>келтирбесе</a:t>
            </a:r>
            <a:r>
              <a:rPr lang="ru-RU" dirty="0"/>
              <a:t> эле </a:t>
            </a:r>
            <a:r>
              <a:rPr lang="ru-RU" dirty="0" err="1"/>
              <a:t>болду</a:t>
            </a:r>
            <a:r>
              <a:rPr lang="ru-RU" dirty="0"/>
              <a:t>. </a:t>
            </a:r>
            <a:r>
              <a:rPr lang="ru-RU" dirty="0" err="1"/>
              <a:t>Окуу</a:t>
            </a:r>
            <a:r>
              <a:rPr lang="ru-RU" dirty="0"/>
              <a:t> да </a:t>
            </a:r>
            <a:r>
              <a:rPr lang="ru-RU" b="1" u="sng" dirty="0" err="1"/>
              <a:t>жагымдуу</a:t>
            </a:r>
            <a:r>
              <a:rPr lang="ru-RU" dirty="0"/>
              <a:t> </a:t>
            </a:r>
            <a:r>
              <a:rPr lang="ru-RU" dirty="0" err="1"/>
              <a:t>болуш</a:t>
            </a:r>
            <a:r>
              <a:rPr lang="ru-RU" dirty="0"/>
              <a:t> </a:t>
            </a:r>
            <a:r>
              <a:rPr lang="ru-RU" dirty="0" err="1"/>
              <a:t>керек</a:t>
            </a:r>
            <a:r>
              <a:rPr lang="ru-RU" dirty="0"/>
              <a:t>. </a:t>
            </a:r>
            <a:r>
              <a:rPr lang="ru-RU" dirty="0" err="1"/>
              <a:t>Мектепке</a:t>
            </a:r>
            <a:r>
              <a:rPr lang="ru-RU" dirty="0"/>
              <a:t> </a:t>
            </a:r>
            <a:r>
              <a:rPr lang="ru-RU" dirty="0" err="1"/>
              <a:t>балдары</a:t>
            </a:r>
            <a:r>
              <a:rPr lang="ru-RU" dirty="0"/>
              <a:t> </a:t>
            </a:r>
            <a:r>
              <a:rPr lang="ru-RU" dirty="0" err="1"/>
              <a:t>китеп</a:t>
            </a:r>
            <a:r>
              <a:rPr lang="ru-RU" dirty="0"/>
              <a:t> </a:t>
            </a:r>
            <a:r>
              <a:rPr lang="ru-RU" dirty="0" err="1"/>
              <a:t>кɵтɵрбɵйт</a:t>
            </a:r>
            <a:r>
              <a:rPr lang="ru-RU" dirty="0"/>
              <a:t>, </a:t>
            </a:r>
            <a:r>
              <a:rPr lang="ru-RU" dirty="0" err="1"/>
              <a:t>сабакка</a:t>
            </a:r>
            <a:r>
              <a:rPr lang="ru-RU" dirty="0"/>
              <a:t> </a:t>
            </a:r>
            <a:r>
              <a:rPr lang="ru-RU" dirty="0" err="1"/>
              <a:t>керектүүсүн</a:t>
            </a:r>
            <a:r>
              <a:rPr lang="ru-RU" dirty="0"/>
              <a:t> </a:t>
            </a:r>
            <a:r>
              <a:rPr lang="ru-RU" dirty="0" err="1"/>
              <a:t>мектептен</a:t>
            </a:r>
            <a:r>
              <a:rPr lang="ru-RU" dirty="0"/>
              <a:t> </a:t>
            </a:r>
            <a:r>
              <a:rPr lang="ru-RU" dirty="0" err="1"/>
              <a:t>мугалимдер</a:t>
            </a:r>
            <a:r>
              <a:rPr lang="ru-RU" dirty="0"/>
              <a:t> </a:t>
            </a:r>
            <a:r>
              <a:rPr lang="ru-RU" dirty="0" err="1"/>
              <a:t>таратат</a:t>
            </a:r>
            <a:r>
              <a:rPr lang="ru-RU" dirty="0"/>
              <a:t>. </a:t>
            </a:r>
            <a:r>
              <a:rPr lang="ru-RU" dirty="0" err="1"/>
              <a:t>Чоңойгондо</a:t>
            </a:r>
            <a:r>
              <a:rPr lang="ru-RU" dirty="0"/>
              <a:t> </a:t>
            </a:r>
            <a:r>
              <a:rPr lang="ru-RU" dirty="0" err="1"/>
              <a:t>ата-энелерин</a:t>
            </a:r>
            <a:r>
              <a:rPr lang="ru-RU" dirty="0"/>
              <a:t> капа </a:t>
            </a:r>
            <a:r>
              <a:rPr lang="ru-RU" dirty="0" err="1"/>
              <a:t>кылбаганга</a:t>
            </a:r>
            <a:r>
              <a:rPr lang="ru-RU" dirty="0"/>
              <a:t> </a:t>
            </a:r>
            <a:r>
              <a:rPr lang="ru-RU" dirty="0" err="1"/>
              <a:t>аракет</a:t>
            </a:r>
            <a:r>
              <a:rPr lang="ru-RU" dirty="0"/>
              <a:t> </a:t>
            </a:r>
            <a:r>
              <a:rPr lang="ru-RU" dirty="0" err="1"/>
              <a:t>кылышат</a:t>
            </a:r>
            <a:r>
              <a:rPr lang="ru-RU" dirty="0"/>
              <a:t>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280" y="1946366"/>
            <a:ext cx="3896432" cy="3971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623601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1250</TotalTime>
  <Words>681</Words>
  <Application>Microsoft Office PowerPoint</Application>
  <PresentationFormat>Широкоэкранный</PresentationFormat>
  <Paragraphs>119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Times New Roman</vt:lpstr>
      <vt:lpstr>Тема Office</vt:lpstr>
      <vt:lpstr>Баалоо баракчасы</vt:lpstr>
      <vt:lpstr>Тест</vt:lpstr>
      <vt:lpstr>Презентация PowerPoint</vt:lpstr>
      <vt:lpstr>Тема:Башка өлкөлөрдө үй – бүлөдө балдарга мамиле кандай ? Гр тема: Сүйлөмдөрдүн баш мүчөлөрү.    </vt:lpstr>
      <vt:lpstr>Сүйлөмдүн  баш мүчөлөрү</vt:lpstr>
      <vt:lpstr>Текстте кездешчү жаңы сөздөрдү чечмелөө</vt:lpstr>
      <vt:lpstr>Башка өлкөлөрдө үй-бүлөдөгү мамиле кандай экенин билесиңерби?</vt:lpstr>
      <vt:lpstr>Италия</vt:lpstr>
      <vt:lpstr>Нидерландия</vt:lpstr>
      <vt:lpstr>Англия</vt:lpstr>
      <vt:lpstr>Нигерия</vt:lpstr>
      <vt:lpstr>Бельгия</vt:lpstr>
      <vt:lpstr>Ирландия</vt:lpstr>
      <vt:lpstr>Сүйлөмдүн ээсин жана баяндоочун тапкыла. Астын сызгыла.</vt:lpstr>
      <vt:lpstr>Сүйлөмдөгү каталарды текст боюнча оңдогула.</vt:lpstr>
      <vt:lpstr>Эки өлкөнүн тарбиясын Венндин диаграммасы аркылуу салыштырып өзгөчөлүктөрүн жана окшоштуктарын табуу</vt:lpstr>
      <vt:lpstr>Сүйлөмдөрдү толуктагыла</vt:lpstr>
      <vt:lpstr>Үй тапшырмасы:</vt:lpstr>
      <vt:lpstr>Окуучуларды баалоо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37</cp:revision>
  <cp:lastPrinted>2021-09-29T14:38:04Z</cp:lastPrinted>
  <dcterms:created xsi:type="dcterms:W3CDTF">2021-09-25T15:04:26Z</dcterms:created>
  <dcterms:modified xsi:type="dcterms:W3CDTF">2021-09-29T17:15:44Z</dcterms:modified>
</cp:coreProperties>
</file>