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9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  <p:sldId id="314" r:id="rId48"/>
    <p:sldId id="315" r:id="rId49"/>
    <p:sldId id="324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</p:sldIdLst>
  <p:sldSz cx="9144000" cy="6858000" type="screen4x3"/>
  <p:notesSz cx="6858000" cy="9144000"/>
  <p:custDataLst>
    <p:tags r:id="rId6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7" d="100"/>
          <a:sy n="87" d="100"/>
        </p:scale>
        <p:origin x="15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7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2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4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5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Relationship Id="rId27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написал слова гимна Кыргызстана?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Жалил Садыков </a:t>
            </a:r>
          </a:p>
          <a:p>
            <a:r>
              <a:rPr lang="ru-RU" dirty="0" err="1" smtClean="0"/>
              <a:t>Шабданбек</a:t>
            </a:r>
            <a:r>
              <a:rPr lang="ru-RU" dirty="0" smtClean="0"/>
              <a:t> </a:t>
            </a:r>
            <a:r>
              <a:rPr lang="ru-RU" dirty="0" err="1" smtClean="0"/>
              <a:t>Кулуев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Разъясните термин «суверенитет»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Суверенитет-это полная независимость государства в его внутренних делах и в введении внешней политики.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Назовите город нашей страны которому насчитывается более 3000 лет?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Город Ош.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9208"/>
            <a:ext cx="721114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Чем знаменито село Карабулак </a:t>
            </a:r>
            <a:r>
              <a:rPr lang="ru-RU" dirty="0" err="1" smtClean="0"/>
              <a:t>Баткенской</a:t>
            </a:r>
            <a:r>
              <a:rPr lang="ru-RU" dirty="0" smtClean="0"/>
              <a:t> области?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Только здесь каждую весну расцветает удивительный цветок-</a:t>
            </a:r>
            <a:r>
              <a:rPr lang="ru-RU" dirty="0" err="1" smtClean="0"/>
              <a:t>айгуль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991543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какой области  нашей страны находятся озеро Сары-</a:t>
            </a:r>
            <a:r>
              <a:rPr lang="ru-RU" dirty="0" err="1" smtClean="0"/>
              <a:t>Челек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760" y="2852936"/>
            <a:ext cx="4682480" cy="31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Современный Кыргызстан</a:t>
            </a:r>
            <a:endParaRPr lang="ru-RU" sz="28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Путешествие по стране</a:t>
            </a:r>
            <a:endParaRPr lang="ru-RU" sz="28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Вглубь истории</a:t>
            </a:r>
            <a:endParaRPr lang="ru-RU" sz="28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Природа нашей Родины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/>
              <a:t>С миру по нитке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Джалал</a:t>
            </a:r>
            <a:r>
              <a:rPr lang="ru-RU" dirty="0" smtClean="0"/>
              <a:t>- </a:t>
            </a:r>
            <a:r>
              <a:rPr lang="ru-RU" dirty="0" err="1" smtClean="0"/>
              <a:t>Абадская</a:t>
            </a:r>
            <a:r>
              <a:rPr lang="ru-RU" dirty="0" smtClean="0"/>
              <a:t> область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Достопримечательностью какой области является памятник архитектуры 14 века-</a:t>
            </a:r>
            <a:r>
              <a:rPr lang="ru-RU" sz="3200" dirty="0" err="1" smtClean="0"/>
              <a:t>гумбез</a:t>
            </a:r>
            <a:r>
              <a:rPr lang="ru-RU" sz="3200" dirty="0" smtClean="0"/>
              <a:t> </a:t>
            </a:r>
            <a:r>
              <a:rPr lang="ru-RU" sz="3200" dirty="0" err="1" smtClean="0"/>
              <a:t>Манаса</a:t>
            </a:r>
            <a:r>
              <a:rPr lang="ru-RU" sz="3200" dirty="0" smtClean="0"/>
              <a:t>? </a:t>
            </a:r>
            <a:endParaRPr lang="ru-RU" sz="3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70892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Таласская</a:t>
            </a:r>
            <a:r>
              <a:rPr lang="ru-RU" dirty="0" smtClean="0"/>
              <a:t> область.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 честь кого в городе Бишкек установлен этот памятник?</a:t>
            </a:r>
            <a:endParaRPr lang="ru-RU" sz="3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708920"/>
            <a:ext cx="5904656" cy="33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честь Ивана Васильевича Панфилова- героя Великой Отечественной войны.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автор поэмы «Благодатное знание»?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Юсуф </a:t>
            </a:r>
            <a:r>
              <a:rPr lang="ru-RU" dirty="0" err="1" smtClean="0"/>
              <a:t>Баласагуни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492896"/>
            <a:ext cx="3600400" cy="40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доказал, что горы </a:t>
            </a:r>
            <a:r>
              <a:rPr lang="ru-RU" dirty="0" err="1" smtClean="0"/>
              <a:t>Тенир-Тоо</a:t>
            </a:r>
            <a:r>
              <a:rPr lang="ru-RU" dirty="0" smtClean="0"/>
              <a:t> не вулканического происхождения?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П.П.Семёнов-Тян-шанский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276872"/>
            <a:ext cx="3052853" cy="43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автор произведения «Собрание тюркских наречий?»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Перечисли области Кыргызстана.</a:t>
            </a: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Махмуд </a:t>
            </a:r>
            <a:r>
              <a:rPr lang="ru-RU" dirty="0" err="1" smtClean="0"/>
              <a:t>К</a:t>
            </a:r>
            <a:r>
              <a:rPr lang="ru-RU" dirty="0" err="1" smtClean="0"/>
              <a:t>ашгари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348880"/>
            <a:ext cx="3187905" cy="42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 слов какого сказителя- </a:t>
            </a:r>
            <a:r>
              <a:rPr lang="ru-RU" dirty="0" err="1" smtClean="0"/>
              <a:t>манасчи</a:t>
            </a:r>
            <a:r>
              <a:rPr lang="ru-RU" dirty="0" smtClean="0"/>
              <a:t>, впервые был записан эпос «</a:t>
            </a:r>
            <a:r>
              <a:rPr lang="ru-RU" dirty="0" err="1" smtClean="0"/>
              <a:t>Манас</a:t>
            </a:r>
            <a:r>
              <a:rPr lang="ru-RU" dirty="0" smtClean="0"/>
              <a:t>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Сагымбай</a:t>
            </a:r>
            <a:r>
              <a:rPr lang="ru-RU" dirty="0" smtClean="0"/>
              <a:t> </a:t>
            </a:r>
            <a:r>
              <a:rPr lang="ru-RU" dirty="0" err="1" smtClean="0"/>
              <a:t>Орозбаков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276872"/>
            <a:ext cx="3535660" cy="43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Назовите русского путешественника, который совершил несколько экспедиций по Центральной Азии? Памятник этому человеку установлен в городе Каракол.</a:t>
            </a:r>
            <a:endParaRPr lang="ru-RU" sz="3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Н.М.Пржевальский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04850"/>
            <a:ext cx="5544616" cy="41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называются горы, которые в переводе на русский язык означают «пёстрые горы»?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Ала-</a:t>
            </a:r>
            <a:r>
              <a:rPr lang="ru-RU" dirty="0" err="1" smtClean="0"/>
              <a:t>Тоо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1" y="2276872"/>
            <a:ext cx="6600542" cy="43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Самое крупное пресноводное озеро в Кыргызстане?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Чуйская область</a:t>
            </a:r>
          </a:p>
          <a:p>
            <a:r>
              <a:rPr lang="ru-RU" dirty="0" err="1" smtClean="0"/>
              <a:t>Таласская</a:t>
            </a:r>
            <a:r>
              <a:rPr lang="ru-RU" dirty="0" smtClean="0"/>
              <a:t> область</a:t>
            </a:r>
          </a:p>
          <a:p>
            <a:r>
              <a:rPr lang="ru-RU" dirty="0" err="1" smtClean="0"/>
              <a:t>Нарынская</a:t>
            </a:r>
            <a:r>
              <a:rPr lang="ru-RU" dirty="0" smtClean="0"/>
              <a:t> область</a:t>
            </a:r>
          </a:p>
          <a:p>
            <a:r>
              <a:rPr lang="ru-RU" dirty="0" err="1" smtClean="0"/>
              <a:t>Ошская</a:t>
            </a:r>
            <a:r>
              <a:rPr lang="ru-RU" dirty="0" smtClean="0"/>
              <a:t> область</a:t>
            </a:r>
          </a:p>
          <a:p>
            <a:r>
              <a:rPr lang="ru-RU" dirty="0" err="1" smtClean="0"/>
              <a:t>Баткенская</a:t>
            </a:r>
            <a:r>
              <a:rPr lang="ru-RU" dirty="0" smtClean="0"/>
              <a:t> область</a:t>
            </a:r>
          </a:p>
          <a:p>
            <a:r>
              <a:rPr lang="ru-RU" dirty="0" err="1" smtClean="0"/>
              <a:t>Джалал-Абадская</a:t>
            </a:r>
            <a:r>
              <a:rPr lang="ru-RU" dirty="0" smtClean="0"/>
              <a:t> область</a:t>
            </a:r>
          </a:p>
          <a:p>
            <a:r>
              <a:rPr lang="ru-RU" dirty="0" smtClean="0"/>
              <a:t>Иссык-Кульская область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Сон-</a:t>
            </a:r>
            <a:r>
              <a:rPr lang="ru-RU" dirty="0" err="1" smtClean="0"/>
              <a:t>Кёль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48880"/>
            <a:ext cx="7139136" cy="37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какой реке построена </a:t>
            </a:r>
            <a:r>
              <a:rPr lang="ru-RU" dirty="0" err="1" smtClean="0"/>
              <a:t>Токтогульская</a:t>
            </a:r>
            <a:r>
              <a:rPr lang="ru-RU" dirty="0" smtClean="0"/>
              <a:t> ГЭС?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Река Нарын.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48880"/>
            <a:ext cx="6984776" cy="3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Вид вечнозелёного хвойного дерева, запах которого отпугивает насекомых очищает воздух?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Арча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474" y="2379211"/>
            <a:ext cx="5425052" cy="410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такое сырт?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Сырт-холодная полупустынная равнина.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" y="2996952"/>
            <a:ext cx="6474296" cy="336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6154"/>
            <a:ext cx="721114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Детеныши каких животных питаются молоком чужой матери?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116632"/>
            <a:ext cx="721114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Зайчата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08335"/>
            <a:ext cx="5976664" cy="40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Назовите дату принятия « Декларации о государственной независимости»</a:t>
            </a:r>
            <a:endParaRPr lang="ru-RU" sz="2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Назовите дерево, которое зацветает раньше других.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Ива.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98934"/>
            <a:ext cx="6480720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Какие ноги у жирафа длиннее – задние или передние?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Ноги у жирафа одинаковой длины.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470" y="2492896"/>
            <a:ext cx="4707129" cy="419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Где у саранчи располагаются уши?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животе.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543497"/>
            <a:ext cx="6083670" cy="39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Какое насекомое в Древнем Египте считалось символом солнца и мира?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Скарабей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58108"/>
            <a:ext cx="6408712" cy="42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31 августа 1991 год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Когда была принята Конституция Кыргызской республики?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5 мая 1993года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458</Words>
  <Application>Microsoft Office PowerPoint</Application>
  <PresentationFormat>Экран (4:3)</PresentationFormat>
  <Paragraphs>149</Paragraphs>
  <Slides>57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Категория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Категория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Пользователь Windows</cp:lastModifiedBy>
  <cp:revision>76</cp:revision>
  <dcterms:created xsi:type="dcterms:W3CDTF">2014-05-16T09:35:17Z</dcterms:created>
  <dcterms:modified xsi:type="dcterms:W3CDTF">2019-04-19T00:05:56Z</dcterms:modified>
</cp:coreProperties>
</file>