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01" r:id="rId3"/>
    <p:sldId id="321" r:id="rId4"/>
    <p:sldId id="322" r:id="rId5"/>
    <p:sldId id="323" r:id="rId6"/>
    <p:sldId id="271" r:id="rId7"/>
    <p:sldId id="299" r:id="rId8"/>
    <p:sldId id="258" r:id="rId9"/>
    <p:sldId id="267" r:id="rId10"/>
    <p:sldId id="266" r:id="rId11"/>
    <p:sldId id="268" r:id="rId12"/>
    <p:sldId id="324" r:id="rId13"/>
    <p:sldId id="325" r:id="rId14"/>
    <p:sldId id="283" r:id="rId15"/>
    <p:sldId id="275" r:id="rId16"/>
    <p:sldId id="277" r:id="rId17"/>
    <p:sldId id="326" r:id="rId18"/>
    <p:sldId id="32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46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739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34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02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033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445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962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972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01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546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09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DDD6-9558-497D-B331-5096CDA6C23B}" type="datetimeFigureOut">
              <a:rPr lang="ru-RU" smtClean="0"/>
              <a:pPr/>
              <a:t>24.01.2019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F98A-DAF0-411F-976C-309B5E4984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681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err="1" smtClean="0">
                <a:solidFill>
                  <a:schemeClr val="accent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Жагымдуу</a:t>
            </a:r>
            <a:r>
              <a:rPr lang="ru-RU" sz="9600" dirty="0" smtClean="0">
                <a:solidFill>
                  <a:schemeClr val="accent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маанай</a:t>
            </a:r>
            <a:endParaRPr lang="ru-RU" sz="9600" dirty="0" smtClean="0">
              <a:solidFill>
                <a:schemeClr val="accent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err="1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Таяныч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endParaRPr lang="ru-RU" sz="6500" dirty="0" smtClean="0">
              <a:solidFill>
                <a:srgbClr val="7030A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….. сен  </a:t>
            </a:r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акылдуусуң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…… сен ……….    .        </a:t>
            </a:r>
          </a:p>
          <a:p>
            <a:pPr algn="ctr">
              <a:buNone/>
            </a:pPr>
            <a:endParaRPr lang="ru-RU" sz="4800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0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машыгабыз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загруженное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484784"/>
            <a:ext cx="3816424" cy="4176464"/>
          </a:xfrm>
        </p:spPr>
      </p:pic>
      <p:pic>
        <p:nvPicPr>
          <p:cNvPr id="1026" name="Picture 2" descr="C:\Users\jesha-pc\Desktop\мониторинг сабак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268760"/>
            <a:ext cx="3691111" cy="2592288"/>
          </a:xfrm>
          <a:prstGeom prst="rect">
            <a:avLst/>
          </a:prstGeom>
          <a:noFill/>
        </p:spPr>
      </p:pic>
      <p:pic>
        <p:nvPicPr>
          <p:cNvPr id="1027" name="Picture 3" descr="C:\Users\jesha-pc\Desktop\мониторинг сабак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33056"/>
            <a:ext cx="4032448" cy="2538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5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машыктыруучу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3456384" cy="4032448"/>
          </a:xfrm>
        </p:spPr>
      </p:pic>
      <p:pic>
        <p:nvPicPr>
          <p:cNvPr id="11265" name="Picture 1" descr="C:\Users\jesha-pc\Desktop\мониторинг сабак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0648"/>
            <a:ext cx="4065240" cy="3326879"/>
          </a:xfrm>
          <a:prstGeom prst="rect">
            <a:avLst/>
          </a:prstGeom>
          <a:noFill/>
        </p:spPr>
      </p:pic>
      <p:pic>
        <p:nvPicPr>
          <p:cNvPr id="11266" name="Picture 2" descr="C:\Users\jesha-pc\Desktop\мониторинг сабак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73016"/>
            <a:ext cx="5148064" cy="2967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46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волейбол</a:t>
            </a:r>
            <a:endParaRPr lang="ru-RU" sz="5400" dirty="0"/>
          </a:p>
        </p:txBody>
      </p:sp>
      <p:pic>
        <p:nvPicPr>
          <p:cNvPr id="4" name="Содержимое 3" descr="загруженное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3456384" cy="4176464"/>
          </a:xfrm>
        </p:spPr>
      </p:pic>
      <p:pic>
        <p:nvPicPr>
          <p:cNvPr id="4098" name="Picture 2" descr="C:\Users\jesha-pc\Desktop\мониторинг сабак\загруженное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4664"/>
            <a:ext cx="4392488" cy="50405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36096" y="5661249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Баскетбол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1143000"/>
          </a:xfrm>
        </p:spPr>
        <p:txBody>
          <a:bodyPr/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3960440" cy="4320480"/>
          </a:xfrm>
        </p:spPr>
      </p:pic>
      <p:pic>
        <p:nvPicPr>
          <p:cNvPr id="5122" name="Picture 2" descr="C:\Users\jesha-pc\Desktop\мониторинг сабак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4664"/>
            <a:ext cx="4554066" cy="43924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92080" y="479715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теннис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8071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57400"/>
            <a:ext cx="4283968" cy="5400600"/>
          </a:xfrm>
        </p:spPr>
      </p:pic>
      <p:pic>
        <p:nvPicPr>
          <p:cNvPr id="6146" name="Picture 2" descr="C:\Users\jesha-pc\Desktop\мониторинг сабак\загруженное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7456" y="0"/>
            <a:ext cx="4896544" cy="54726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3" y="260648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Жайкы</a:t>
            </a:r>
            <a:r>
              <a:rPr lang="ru-RU" sz="4400" dirty="0" smtClean="0"/>
              <a:t> </a:t>
            </a:r>
            <a:r>
              <a:rPr lang="ru-RU" sz="4400" dirty="0" err="1" smtClean="0"/>
              <a:t>түрлөрү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66124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Кышкы</a:t>
            </a:r>
            <a:r>
              <a:rPr lang="ru-RU" sz="4400" dirty="0" smtClean="0"/>
              <a:t> </a:t>
            </a:r>
            <a:r>
              <a:rPr lang="ru-RU" sz="4400" dirty="0" err="1" smtClean="0"/>
              <a:t>түрлөрү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7161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Сүйлөмдөрдү толуктап</a:t>
            </a:r>
            <a:r>
              <a:rPr lang="ru-RU" dirty="0" smtClean="0"/>
              <a:t> </a:t>
            </a:r>
            <a:r>
              <a:rPr lang="ru-RU" dirty="0" err="1" smtClean="0"/>
              <a:t>жазгыла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Үлгү: </a:t>
            </a:r>
            <a:r>
              <a:rPr lang="ru-RU" dirty="0" smtClean="0"/>
              <a:t>теннис – Анна теннис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менен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машыгат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ru-RU" dirty="0" err="1" smtClean="0"/>
              <a:t>Азамат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00B0F0"/>
                </a:solidFill>
              </a:rPr>
              <a:t>футбол</a:t>
            </a:r>
            <a:r>
              <a:rPr lang="ru-RU" dirty="0" smtClean="0"/>
              <a:t> ... . </a:t>
            </a:r>
          </a:p>
          <a:p>
            <a:r>
              <a:rPr lang="ru-RU" dirty="0" smtClean="0"/>
              <a:t>Мария –</a:t>
            </a:r>
            <a:r>
              <a:rPr lang="ru-RU" dirty="0" smtClean="0">
                <a:solidFill>
                  <a:srgbClr val="00B0F0"/>
                </a:solidFill>
              </a:rPr>
              <a:t> волейбол </a:t>
            </a:r>
            <a:r>
              <a:rPr lang="ru-RU" dirty="0" smtClean="0"/>
              <a:t>... . </a:t>
            </a:r>
          </a:p>
          <a:p>
            <a:r>
              <a:rPr lang="ru-RU" dirty="0" smtClean="0"/>
              <a:t>Глеб – </a:t>
            </a:r>
            <a:r>
              <a:rPr lang="ru-RU" dirty="0" smtClean="0">
                <a:solidFill>
                  <a:srgbClr val="00B0F0"/>
                </a:solidFill>
              </a:rPr>
              <a:t>хоккей</a:t>
            </a:r>
            <a:r>
              <a:rPr lang="ru-RU" dirty="0" smtClean="0"/>
              <a:t> ... 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Айгерим</a:t>
            </a:r>
            <a:r>
              <a:rPr lang="ru-RU" dirty="0" smtClean="0"/>
              <a:t> –</a:t>
            </a:r>
            <a:r>
              <a:rPr lang="ru-RU" dirty="0" smtClean="0">
                <a:solidFill>
                  <a:srgbClr val="00B0F0"/>
                </a:solidFill>
              </a:rPr>
              <a:t> гимнастика</a:t>
            </a:r>
            <a:r>
              <a:rPr lang="ru-RU" dirty="0" smtClean="0"/>
              <a:t> ... . </a:t>
            </a:r>
          </a:p>
          <a:p>
            <a:r>
              <a:rPr lang="ru-RU" dirty="0" err="1" smtClean="0"/>
              <a:t>Жон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00B0F0"/>
                </a:solidFill>
              </a:rPr>
              <a:t>бокс</a:t>
            </a:r>
            <a:r>
              <a:rPr lang="ru-RU" dirty="0" smtClean="0"/>
              <a:t> ...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Глеб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баскетбол   </a:t>
            </a:r>
            <a:r>
              <a:rPr lang="ru-RU" dirty="0" smtClean="0"/>
              <a:t>……   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Футбол </a:t>
            </a:r>
            <a:r>
              <a:rPr lang="ru-RU" dirty="0" err="1" smtClean="0"/>
              <a:t>тобу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36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ky-KG" b="1" dirty="0" smtClean="0"/>
              <a:t>                      </a:t>
            </a:r>
            <a:r>
              <a:rPr lang="ky-KG" b="1" dirty="0" smtClean="0"/>
              <a:t>Таблицаны толтургула.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Үлгү: </a:t>
            </a:r>
            <a:r>
              <a:rPr lang="ru-RU" dirty="0" err="1" smtClean="0"/>
              <a:t>Сууда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сүзүү менен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машыгуу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үчүн </a:t>
            </a:r>
            <a:r>
              <a:rPr lang="ru-RU" dirty="0" smtClean="0">
                <a:solidFill>
                  <a:srgbClr val="FF0000"/>
                </a:solidFill>
              </a:rPr>
              <a:t>бассейн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Шахмат </a:t>
            </a:r>
            <a:r>
              <a:rPr lang="ru-RU" dirty="0" err="1" smtClean="0">
                <a:solidFill>
                  <a:srgbClr val="002060"/>
                </a:solidFill>
              </a:rPr>
              <a:t>менен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/>
              <a:t>машыгуу</a:t>
            </a:r>
            <a:r>
              <a:rPr lang="ru-RU" dirty="0" smtClean="0"/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Волейбол </a:t>
            </a:r>
            <a:r>
              <a:rPr lang="ru-RU" dirty="0" err="1" smtClean="0">
                <a:solidFill>
                  <a:srgbClr val="002060"/>
                </a:solidFill>
              </a:rPr>
              <a:t>менен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/>
              <a:t>машыгуу</a:t>
            </a:r>
            <a:r>
              <a:rPr lang="ru-RU" dirty="0" smtClean="0"/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Хоккей </a:t>
            </a:r>
            <a:r>
              <a:rPr lang="ru-RU" dirty="0" err="1" smtClean="0">
                <a:solidFill>
                  <a:srgbClr val="002060"/>
                </a:solidFill>
              </a:rPr>
              <a:t>менен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/>
              <a:t>машыгуу</a:t>
            </a:r>
            <a:r>
              <a:rPr lang="ru-RU" dirty="0" smtClean="0"/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Бокс </a:t>
            </a:r>
            <a:r>
              <a:rPr lang="ru-RU" dirty="0" err="1" smtClean="0">
                <a:solidFill>
                  <a:srgbClr val="002060"/>
                </a:solidFill>
              </a:rPr>
              <a:t>менен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машыгуу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Футбол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менен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машыгуу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Теннис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менен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машыгуу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үчүн </a:t>
            </a:r>
            <a:r>
              <a:rPr lang="ru-RU" dirty="0" smtClean="0"/>
              <a:t>…….  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Баскетбол  </a:t>
            </a:r>
            <a:r>
              <a:rPr lang="ru-RU" dirty="0" err="1" smtClean="0"/>
              <a:t>тобу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318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Теннис </a:t>
            </a:r>
            <a:r>
              <a:rPr lang="ru-RU" dirty="0" err="1" smtClean="0"/>
              <a:t>тобу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9046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ky-KG" b="1" dirty="0" smtClean="0"/>
              <a:t>Сүйлөмдүн бөлүктөрүн бириктирип, текст </a:t>
            </a:r>
            <a:r>
              <a:rPr lang="ky-KG" b="1" dirty="0" smtClean="0"/>
              <a:t>түзгүлө</a:t>
            </a:r>
          </a:p>
          <a:p>
            <a:r>
              <a:rPr lang="ky-KG" dirty="0" smtClean="0"/>
              <a:t>Мен </a:t>
            </a:r>
            <a:r>
              <a:rPr lang="ru-RU" dirty="0" smtClean="0"/>
              <a:t> </a:t>
            </a:r>
            <a:r>
              <a:rPr lang="ky-KG" dirty="0" smtClean="0"/>
              <a:t>спорт</a:t>
            </a:r>
            <a:r>
              <a:rPr lang="ky-KG" b="1" dirty="0" smtClean="0"/>
              <a:t> </a:t>
            </a:r>
            <a:r>
              <a:rPr lang="ky-KG" b="1" dirty="0" smtClean="0"/>
              <a:t>                              менен</a:t>
            </a:r>
            <a:r>
              <a:rPr lang="ru-RU" dirty="0" smtClean="0"/>
              <a:t> </a:t>
            </a:r>
            <a:r>
              <a:rPr lang="ky-KG" dirty="0" smtClean="0"/>
              <a:t>машыгабыз</a:t>
            </a:r>
            <a:r>
              <a:rPr lang="ky-KG" dirty="0" smtClean="0"/>
              <a:t>.</a:t>
            </a:r>
          </a:p>
          <a:p>
            <a:endParaRPr lang="ru-RU" dirty="0" smtClean="0"/>
          </a:p>
          <a:p>
            <a:r>
              <a:rPr lang="ky-KG" dirty="0" smtClean="0"/>
              <a:t>Сен </a:t>
            </a:r>
            <a:r>
              <a:rPr lang="ru-RU" dirty="0" smtClean="0"/>
              <a:t> </a:t>
            </a:r>
            <a:r>
              <a:rPr lang="ky-KG" dirty="0" smtClean="0"/>
              <a:t>валейбол                         </a:t>
            </a:r>
            <a:r>
              <a:rPr lang="ky-KG" b="1" dirty="0" smtClean="0"/>
              <a:t>менен</a:t>
            </a:r>
            <a:r>
              <a:rPr lang="ky-KG" dirty="0" smtClean="0"/>
              <a:t> машыгасың.</a:t>
            </a:r>
          </a:p>
          <a:p>
            <a:endParaRPr lang="ru-RU" dirty="0" smtClean="0"/>
          </a:p>
          <a:p>
            <a:r>
              <a:rPr lang="ky-KG" dirty="0" smtClean="0"/>
              <a:t>Окуучулар </a:t>
            </a:r>
            <a:r>
              <a:rPr lang="ky-KG" dirty="0" smtClean="0"/>
              <a:t>спорттун</a:t>
            </a:r>
            <a:r>
              <a:rPr lang="ky-KG" dirty="0" smtClean="0"/>
              <a:t> </a:t>
            </a:r>
            <a:r>
              <a:rPr lang="ky-KG" dirty="0" smtClean="0"/>
              <a:t>             сүзүү </a:t>
            </a:r>
            <a:r>
              <a:rPr lang="ky-KG" b="1" dirty="0" smtClean="0"/>
              <a:t>менен</a:t>
            </a:r>
            <a:r>
              <a:rPr lang="ru-RU" dirty="0" smtClean="0"/>
              <a:t> </a:t>
            </a:r>
            <a:r>
              <a:rPr lang="ky-KG" dirty="0" smtClean="0"/>
              <a:t>     </a:t>
            </a:r>
          </a:p>
          <a:p>
            <a:pPr>
              <a:buNone/>
            </a:pPr>
            <a:r>
              <a:rPr lang="ky-KG" dirty="0" smtClean="0"/>
              <a:t>                                                        машыгат.</a:t>
            </a:r>
          </a:p>
          <a:p>
            <a:pPr>
              <a:buNone/>
            </a:pPr>
            <a:endParaRPr lang="ky-KG" dirty="0" smtClean="0"/>
          </a:p>
          <a:p>
            <a:r>
              <a:rPr lang="ky-KG" dirty="0" smtClean="0"/>
              <a:t>Ал  </a:t>
            </a:r>
            <a:r>
              <a:rPr lang="ru-RU" dirty="0" smtClean="0"/>
              <a:t> </a:t>
            </a:r>
            <a:r>
              <a:rPr lang="ky-KG" dirty="0" smtClean="0"/>
              <a:t>сууда</a:t>
            </a:r>
            <a:r>
              <a:rPr lang="ky-KG" b="1" dirty="0" smtClean="0"/>
              <a:t> </a:t>
            </a:r>
            <a:r>
              <a:rPr lang="ky-KG" b="1" dirty="0" smtClean="0"/>
              <a:t>                                 менен</a:t>
            </a:r>
            <a:r>
              <a:rPr lang="ky-KG" dirty="0" smtClean="0"/>
              <a:t> машыгам.</a:t>
            </a:r>
          </a:p>
          <a:p>
            <a:endParaRPr lang="ru-RU" dirty="0" smtClean="0"/>
          </a:p>
          <a:p>
            <a:r>
              <a:rPr lang="ky-KG" dirty="0" smtClean="0"/>
              <a:t>Биз  </a:t>
            </a:r>
            <a:r>
              <a:rPr lang="ky-KG" dirty="0" smtClean="0"/>
              <a:t>теннис                               баардык </a:t>
            </a:r>
            <a:r>
              <a:rPr lang="ky-KG" dirty="0" smtClean="0"/>
              <a:t>түрү </a:t>
            </a:r>
            <a:r>
              <a:rPr lang="ky-KG" b="1" dirty="0" smtClean="0"/>
              <a:t>менен</a:t>
            </a:r>
          </a:p>
          <a:p>
            <a:pPr>
              <a:buNone/>
            </a:pPr>
            <a:r>
              <a:rPr lang="ky-KG" dirty="0" smtClean="0"/>
              <a:t>                                                         машыгышат.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483768" y="2060848"/>
            <a:ext cx="2088232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/>
          <a:lstStyle/>
          <a:p>
            <a:r>
              <a:rPr lang="ky-KG" b="1" dirty="0" smtClean="0"/>
              <a:t>Сүрөттөргө таянып, диалог түзгүлө.</a:t>
            </a:r>
          </a:p>
          <a:p>
            <a:endParaRPr lang="ru-RU" dirty="0" smtClean="0"/>
          </a:p>
          <a:p>
            <a:pPr>
              <a:buNone/>
            </a:pPr>
            <a:r>
              <a:rPr lang="ky-KG" dirty="0" smtClean="0"/>
              <a:t>– Кел, кышкы </a:t>
            </a:r>
            <a:r>
              <a:rPr lang="ky-KG" smtClean="0"/>
              <a:t>каникулда  ................  </a:t>
            </a:r>
            <a:r>
              <a:rPr lang="ky-KG" dirty="0" smtClean="0"/>
              <a:t>тепкени барабыз. </a:t>
            </a:r>
            <a:r>
              <a:rPr lang="ky-KG" dirty="0" smtClean="0"/>
              <a:t>Сенин................. </a:t>
            </a:r>
            <a:r>
              <a:rPr lang="ky-KG" dirty="0" smtClean="0"/>
              <a:t>барбы</a:t>
            </a:r>
            <a:r>
              <a:rPr lang="ky-KG" dirty="0" smtClean="0"/>
              <a:t>?</a:t>
            </a:r>
          </a:p>
          <a:p>
            <a:r>
              <a:rPr lang="ky-KG" dirty="0" smtClean="0"/>
              <a:t>–  Менин </a:t>
            </a:r>
            <a:r>
              <a:rPr lang="ru-RU" dirty="0" smtClean="0"/>
              <a:t> </a:t>
            </a:r>
            <a:r>
              <a:rPr lang="ru-RU" dirty="0" smtClean="0"/>
              <a:t>…………….    </a:t>
            </a:r>
            <a:r>
              <a:rPr lang="ky-KG" dirty="0" smtClean="0"/>
              <a:t>жок, ...................   </a:t>
            </a:r>
            <a:r>
              <a:rPr lang="ky-KG" dirty="0" smtClean="0"/>
              <a:t>бар.</a:t>
            </a:r>
            <a:endParaRPr lang="ru-RU" dirty="0" smtClean="0"/>
          </a:p>
          <a:p>
            <a:r>
              <a:rPr lang="ky-KG" dirty="0" smtClean="0"/>
              <a:t>– Мага болсо </a:t>
            </a:r>
            <a:r>
              <a:rPr lang="ky-KG" dirty="0" smtClean="0"/>
              <a:t>.............    </a:t>
            </a:r>
            <a:r>
              <a:rPr lang="ky-KG" dirty="0" smtClean="0"/>
              <a:t>тепкен жагат. А сагачы?</a:t>
            </a:r>
            <a:endParaRPr lang="ru-RU" dirty="0" smtClean="0"/>
          </a:p>
          <a:p>
            <a:r>
              <a:rPr lang="ky-KG" dirty="0" smtClean="0"/>
              <a:t>– Мен  </a:t>
            </a:r>
            <a:r>
              <a:rPr lang="ky-KG" dirty="0" smtClean="0"/>
              <a:t>........................ </a:t>
            </a:r>
            <a:r>
              <a:rPr lang="ky-KG" dirty="0" smtClean="0"/>
              <a:t>ойногонду жакшы көрөм.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10" y="0"/>
            <a:ext cx="9133490" cy="6858000"/>
          </a:xfrm>
        </p:spPr>
      </p:pic>
    </p:spTree>
    <p:extLst>
      <p:ext uri="{BB962C8B-B14F-4D97-AF65-F5344CB8AC3E}">
        <p14:creationId xmlns="" xmlns:p14="http://schemas.microsoft.com/office/powerpoint/2010/main" val="8062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071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24936" cy="62646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idi-sporta-dla-detei-213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1" y="404664"/>
            <a:ext cx="6624737" cy="583264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llery_562df50500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8064896" cy="3217912"/>
          </a:xfrm>
        </p:spPr>
        <p:txBody>
          <a:bodyPr>
            <a:normAutofit/>
          </a:bodyPr>
          <a:lstStyle/>
          <a:p>
            <a:r>
              <a:rPr lang="ky-KG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Сабактын темасы кандай деп ойлойсуңар? 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05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ky-KG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Сабактын кептик темасы: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sz="5400" b="1" dirty="0" smtClean="0">
                <a:latin typeface="Times New Roman" pitchFamily="18" charset="0"/>
                <a:cs typeface="Times New Roman" pitchFamily="18" charset="0"/>
              </a:rPr>
              <a:t>Спорт менен машыгабыз</a:t>
            </a:r>
          </a:p>
          <a:p>
            <a:pPr marL="0" indent="0">
              <a:buNone/>
            </a:pPr>
            <a:endParaRPr lang="ky-KG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Грамматикалык тема: 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Ким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Эмне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5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спорттун түрлөрү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0380_eccce3c847de71cc01d05555170f91e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632847" cy="4464496"/>
          </a:xfrm>
        </p:spPr>
      </p:pic>
    </p:spTree>
    <p:extLst>
      <p:ext uri="{BB962C8B-B14F-4D97-AF65-F5344CB8AC3E}">
        <p14:creationId xmlns="" xmlns:p14="http://schemas.microsoft.com/office/powerpoint/2010/main" val="4168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4752528" cy="302433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1412777"/>
            <a:ext cx="3851920" cy="25922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үстүндөгү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спорт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esha-pc\Desktop\мониторинг сабак\загруженное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764704"/>
            <a:ext cx="3744416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39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242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Сабактын кептик темасы:</vt:lpstr>
      <vt:lpstr>спорттун түрлөрү </vt:lpstr>
      <vt:lpstr>Слайд 9</vt:lpstr>
      <vt:lpstr>спорт менен машыгабыз</vt:lpstr>
      <vt:lpstr>машыктыруучу</vt:lpstr>
      <vt:lpstr>волейбол</vt:lpstr>
      <vt:lpstr>футбол</vt:lpstr>
      <vt:lpstr>Слайд 14</vt:lpstr>
      <vt:lpstr>Футбол тобу</vt:lpstr>
      <vt:lpstr>Баскетбол  тобу</vt:lpstr>
      <vt:lpstr>Теннис тобу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АКЫЛДУУ ОЙЛОР</dc:title>
  <dc:creator>Admin</dc:creator>
  <cp:lastModifiedBy>jesha-pc</cp:lastModifiedBy>
  <cp:revision>83</cp:revision>
  <dcterms:created xsi:type="dcterms:W3CDTF">2015-12-18T12:39:16Z</dcterms:created>
  <dcterms:modified xsi:type="dcterms:W3CDTF">2019-01-24T18:45:38Z</dcterms:modified>
</cp:coreProperties>
</file>