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08" r:id="rId1"/>
  </p:sldMasterIdLst>
  <p:sldIdLst>
    <p:sldId id="257" r:id="rId2"/>
    <p:sldId id="274" r:id="rId3"/>
    <p:sldId id="258" r:id="rId4"/>
    <p:sldId id="267" r:id="rId5"/>
    <p:sldId id="268" r:id="rId6"/>
    <p:sldId id="269" r:id="rId7"/>
    <p:sldId id="259" r:id="rId8"/>
    <p:sldId id="260" r:id="rId9"/>
    <p:sldId id="261" r:id="rId10"/>
    <p:sldId id="262" r:id="rId11"/>
    <p:sldId id="266" r:id="rId12"/>
    <p:sldId id="263" r:id="rId13"/>
    <p:sldId id="264" r:id="rId14"/>
    <p:sldId id="265" r:id="rId15"/>
    <p:sldId id="273" r:id="rId16"/>
    <p:sldId id="271" r:id="rId17"/>
    <p:sldId id="272" r:id="rId18"/>
    <p:sldId id="270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20.11.2019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20.11.2019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20.11.2019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20.11.2019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9" r:id="rId1"/>
    <p:sldLayoutId id="2147484010" r:id="rId2"/>
    <p:sldLayoutId id="2147484011" r:id="rId3"/>
    <p:sldLayoutId id="2147484012" r:id="rId4"/>
    <p:sldLayoutId id="2147484013" r:id="rId5"/>
    <p:sldLayoutId id="2147484014" r:id="rId6"/>
    <p:sldLayoutId id="2147484015" r:id="rId7"/>
    <p:sldLayoutId id="2147484016" r:id="rId8"/>
    <p:sldLayoutId id="2147484017" r:id="rId9"/>
    <p:sldLayoutId id="2147484018" r:id="rId10"/>
    <p:sldLayoutId id="21474840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600200"/>
            <a:ext cx="8712968" cy="5069160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Мага </a:t>
            </a:r>
            <a:r>
              <a:rPr lang="ru-RU" sz="4800" b="1" dirty="0" err="1" smtClean="0">
                <a:latin typeface="Times New Roman" pitchFamily="18" charset="0"/>
                <a:cs typeface="Times New Roman" pitchFamily="18" charset="0"/>
              </a:rPr>
              <a:t>сенин</a:t>
            </a: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  …  … </a:t>
            </a:r>
            <a:r>
              <a:rPr lang="ru-RU" sz="4800" b="1" dirty="0" err="1" smtClean="0">
                <a:latin typeface="Times New Roman" pitchFamily="18" charset="0"/>
                <a:cs typeface="Times New Roman" pitchFamily="18" charset="0"/>
              </a:rPr>
              <a:t>жагат</a:t>
            </a: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Сен –  …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Мен  </a:t>
            </a:r>
            <a:r>
              <a:rPr lang="ru-RU" sz="4800" b="1" dirty="0" err="1" smtClean="0">
                <a:latin typeface="Times New Roman" pitchFamily="18" charset="0"/>
                <a:cs typeface="Times New Roman" pitchFamily="18" charset="0"/>
              </a:rPr>
              <a:t>сенин</a:t>
            </a: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  …  </a:t>
            </a:r>
            <a:r>
              <a:rPr lang="ru-RU" sz="4800" b="1" dirty="0" err="1"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ru-RU" sz="4800" b="1" dirty="0" err="1" smtClean="0">
                <a:latin typeface="Times New Roman" pitchFamily="18" charset="0"/>
                <a:cs typeface="Times New Roman" pitchFamily="18" charset="0"/>
              </a:rPr>
              <a:t>аалайм</a:t>
            </a: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Мен  </a:t>
            </a:r>
            <a:r>
              <a:rPr lang="ru-RU" sz="4800" b="1" dirty="0" err="1" smtClean="0">
                <a:latin typeface="Times New Roman" pitchFamily="18" charset="0"/>
                <a:cs typeface="Times New Roman" pitchFamily="18" charset="0"/>
              </a:rPr>
              <a:t>сенин</a:t>
            </a: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  …  </a:t>
            </a:r>
            <a:r>
              <a:rPr lang="ru-RU" sz="4800" b="1" dirty="0" err="1" smtClean="0">
                <a:latin typeface="Times New Roman" pitchFamily="18" charset="0"/>
                <a:cs typeface="Times New Roman" pitchFamily="18" charset="0"/>
              </a:rPr>
              <a:t>суктанам</a:t>
            </a: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Мен  </a:t>
            </a:r>
            <a:r>
              <a:rPr lang="ru-RU" sz="4800" b="1" dirty="0" err="1" smtClean="0">
                <a:latin typeface="Times New Roman" pitchFamily="18" charset="0"/>
                <a:cs typeface="Times New Roman" pitchFamily="18" charset="0"/>
              </a:rPr>
              <a:t>сенин</a:t>
            </a: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  …  </a:t>
            </a:r>
            <a:r>
              <a:rPr lang="ru-RU" sz="4800" b="1" dirty="0" err="1" smtClean="0">
                <a:latin typeface="Times New Roman" pitchFamily="18" charset="0"/>
                <a:cs typeface="Times New Roman" pitchFamily="18" charset="0"/>
              </a:rPr>
              <a:t>жакшы</a:t>
            </a: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b="1" dirty="0" err="1" smtClean="0">
                <a:latin typeface="Times New Roman" pitchFamily="18" charset="0"/>
                <a:cs typeface="Times New Roman" pitchFamily="18" charset="0"/>
              </a:rPr>
              <a:t>көрөм</a:t>
            </a: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6943" y="404664"/>
            <a:ext cx="8964488" cy="1426170"/>
          </a:xfrm>
        </p:spPr>
        <p:txBody>
          <a:bodyPr>
            <a:normAutofit fontScale="90000"/>
          </a:bodyPr>
          <a:lstStyle/>
          <a:p>
            <a:pPr algn="ctr"/>
            <a:r>
              <a:rPr lang="ky-KG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Бири-бириңерге комплимент айткыла. </a:t>
            </a:r>
            <a:endParaRPr lang="ru-RU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001051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418058"/>
          </a:xfrm>
        </p:spPr>
        <p:txBody>
          <a:bodyPr>
            <a:normAutofit fontScale="90000"/>
          </a:bodyPr>
          <a:lstStyle/>
          <a:p>
            <a:r>
              <a:rPr lang="ru-RU" dirty="0" err="1" smtClean="0"/>
              <a:t>Кундуз</a:t>
            </a:r>
            <a:r>
              <a:rPr lang="ru-RU" dirty="0" smtClean="0"/>
              <a:t>                </a:t>
            </a:r>
            <a:endParaRPr lang="ru-RU" dirty="0"/>
          </a:p>
        </p:txBody>
      </p:sp>
      <p:pic>
        <p:nvPicPr>
          <p:cNvPr id="4098" name="Picture 2" descr="C:\Users\0706979112\Desktop\1550255956_screenshot_8.pn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836712"/>
            <a:ext cx="4254624" cy="576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0706979112\Desktop\1021026630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04048" y="836712"/>
            <a:ext cx="3960440" cy="576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0127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>
                <a:solidFill>
                  <a:srgbClr val="FF0000"/>
                </a:solidFill>
              </a:rPr>
              <a:t>Тоодак</a:t>
            </a:r>
            <a:r>
              <a:rPr lang="ru-RU" dirty="0" smtClean="0"/>
              <a:t>  </a:t>
            </a:r>
            <a:endParaRPr lang="ru-RU" dirty="0"/>
          </a:p>
        </p:txBody>
      </p:sp>
      <p:pic>
        <p:nvPicPr>
          <p:cNvPr id="5122" name="Picture 2" descr="C:\Users\0706979112\Desktop\Drop_fúzatý_(Otis_tarda)_(2416576086).jpg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31640" y="1628800"/>
            <a:ext cx="6624736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6033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>
                <a:effectLst/>
              </a:rPr>
              <a:t>Бүркүттѳр</a:t>
            </a:r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endParaRPr lang="ru-RU" dirty="0"/>
          </a:p>
        </p:txBody>
      </p:sp>
      <p:pic>
        <p:nvPicPr>
          <p:cNvPr id="6146" name="Picture 2" descr="C:\Users\0706979112\Desktop\1021026574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052736"/>
            <a:ext cx="4038600" cy="54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0706979112\Desktop\1021026479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00" y="1052736"/>
            <a:ext cx="4392488" cy="54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7905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29600" cy="576064"/>
          </a:xfrm>
        </p:spPr>
        <p:txBody>
          <a:bodyPr>
            <a:normAutofit fontScale="90000"/>
          </a:bodyPr>
          <a:lstStyle/>
          <a:p>
            <a:r>
              <a:rPr lang="ru-RU" dirty="0" err="1" smtClean="0">
                <a:effectLst/>
              </a:rPr>
              <a:t>Түлкү</a:t>
            </a:r>
            <a:r>
              <a:rPr lang="ru-RU" dirty="0" smtClean="0">
                <a:effectLst/>
              </a:rPr>
              <a:t>      панда</a:t>
            </a:r>
            <a:endParaRPr lang="ru-RU" dirty="0">
              <a:effectLst/>
            </a:endParaRPr>
          </a:p>
        </p:txBody>
      </p:sp>
      <p:pic>
        <p:nvPicPr>
          <p:cNvPr id="1026" name="Picture 2" descr="C:\Users\0706979112\Desktop\65555904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80728"/>
            <a:ext cx="4495800" cy="5688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0706979112\Desktop\3039275776_054fa88979_o__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45025" y="980728"/>
            <a:ext cx="3822700" cy="5688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8091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Бугу</a:t>
            </a:r>
            <a:r>
              <a:rPr lang="ru-RU" dirty="0" smtClean="0"/>
              <a:t>                  </a:t>
            </a:r>
            <a:r>
              <a:rPr lang="ru-RU" dirty="0" err="1">
                <a:solidFill>
                  <a:srgbClr val="FF0000"/>
                </a:solidFill>
              </a:rPr>
              <a:t>К</a:t>
            </a:r>
            <a:r>
              <a:rPr lang="ru-RU" dirty="0" err="1" smtClean="0">
                <a:solidFill>
                  <a:srgbClr val="FF0000"/>
                </a:solidFill>
              </a:rPr>
              <a:t>арышкыр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2050" name="Picture 2" descr="C:\Users\0706979112\Desktop\1022173808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196752"/>
            <a:ext cx="4038600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0706979112\Desktop\1022647493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45025" y="1196752"/>
            <a:ext cx="3822700" cy="4896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6477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5165972"/>
              </p:ext>
            </p:extLst>
          </p:nvPr>
        </p:nvGraphicFramePr>
        <p:xfrm>
          <a:off x="395537" y="1196752"/>
          <a:ext cx="8208912" cy="547260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08946"/>
                <a:gridCol w="5841452"/>
                <a:gridCol w="1858514"/>
              </a:tblGrid>
              <a:tr h="68407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Марал </a:t>
                      </a:r>
                      <a:r>
                        <a:rPr lang="ru-RU" sz="1400" dirty="0" err="1">
                          <a:effectLst/>
                        </a:rPr>
                        <a:t>Кыргызстанда</a:t>
                      </a:r>
                      <a:r>
                        <a:rPr lang="ru-RU" sz="1400" dirty="0">
                          <a:effectLst/>
                        </a:rPr>
                        <a:t> </a:t>
                      </a:r>
                      <a:r>
                        <a:rPr lang="ru-RU" sz="1400" dirty="0" err="1">
                          <a:effectLst/>
                        </a:rPr>
                        <a:t>жашабайт</a:t>
                      </a:r>
                      <a:r>
                        <a:rPr lang="ru-RU" sz="1400" dirty="0">
                          <a:effectLst/>
                        </a:rPr>
                        <a:t>.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effectLst/>
                        </a:rPr>
                        <a:t>жок</a:t>
                      </a:r>
                      <a:r>
                        <a:rPr lang="ru-RU" sz="1600" dirty="0">
                          <a:effectLst/>
                        </a:rPr>
                        <a:t>     </a:t>
                      </a:r>
                      <a:r>
                        <a:rPr lang="ru-RU" sz="1600" dirty="0" smtClean="0">
                          <a:effectLst/>
                        </a:rPr>
                        <a:t>2 </a:t>
                      </a:r>
                      <a:r>
                        <a:rPr lang="ru-RU" sz="1600" dirty="0">
                          <a:effectLst/>
                        </a:rPr>
                        <a:t>балл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8407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effectLst/>
                        </a:rPr>
                        <a:t>Жейрен</a:t>
                      </a:r>
                      <a:r>
                        <a:rPr lang="ru-RU" sz="1600" dirty="0">
                          <a:effectLst/>
                        </a:rPr>
                        <a:t> –</a:t>
                      </a:r>
                      <a:r>
                        <a:rPr lang="ru-RU" sz="1600" dirty="0" err="1">
                          <a:effectLst/>
                        </a:rPr>
                        <a:t>Сейрек</a:t>
                      </a:r>
                      <a:r>
                        <a:rPr lang="ru-RU" sz="1600" dirty="0">
                          <a:effectLst/>
                        </a:rPr>
                        <a:t> </a:t>
                      </a:r>
                      <a:r>
                        <a:rPr lang="ru-RU" sz="1600" dirty="0" err="1">
                          <a:effectLst/>
                        </a:rPr>
                        <a:t>кездешкен</a:t>
                      </a:r>
                      <a:r>
                        <a:rPr lang="ru-RU" sz="1600" dirty="0">
                          <a:effectLst/>
                        </a:rPr>
                        <a:t> </a:t>
                      </a:r>
                      <a:r>
                        <a:rPr lang="ru-RU" sz="1600" dirty="0" err="1">
                          <a:effectLst/>
                        </a:rPr>
                        <a:t>жаныбар</a:t>
                      </a:r>
                      <a:r>
                        <a:rPr lang="ru-RU" sz="1600" dirty="0">
                          <a:effectLst/>
                        </a:rPr>
                        <a:t>.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ооба    2 балл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8407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effectLst/>
                        </a:rPr>
                        <a:t>Кундуз</a:t>
                      </a:r>
                      <a:r>
                        <a:rPr lang="ru-RU" sz="1600" dirty="0">
                          <a:effectLst/>
                        </a:rPr>
                        <a:t> </a:t>
                      </a:r>
                      <a:r>
                        <a:rPr lang="ru-RU" sz="1600" dirty="0" err="1">
                          <a:effectLst/>
                        </a:rPr>
                        <a:t>кыздын</a:t>
                      </a:r>
                      <a:r>
                        <a:rPr lang="ru-RU" sz="1600" dirty="0">
                          <a:effectLst/>
                        </a:rPr>
                        <a:t> </a:t>
                      </a:r>
                      <a:r>
                        <a:rPr lang="ru-RU" sz="1600" dirty="0" err="1">
                          <a:effectLst/>
                        </a:rPr>
                        <a:t>аты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effectLst/>
                        </a:rPr>
                        <a:t>жок</a:t>
                      </a:r>
                      <a:r>
                        <a:rPr lang="ru-RU" sz="1600" dirty="0">
                          <a:effectLst/>
                        </a:rPr>
                        <a:t>     </a:t>
                      </a:r>
                      <a:r>
                        <a:rPr lang="ru-RU" sz="1600" dirty="0" smtClean="0">
                          <a:effectLst/>
                        </a:rPr>
                        <a:t>2 </a:t>
                      </a:r>
                      <a:r>
                        <a:rPr lang="ru-RU" sz="1600" dirty="0">
                          <a:effectLst/>
                        </a:rPr>
                        <a:t>балл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8407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4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Марал Ак </a:t>
                      </a:r>
                      <a:r>
                        <a:rPr lang="ru-RU" sz="1600" dirty="0" err="1">
                          <a:effectLst/>
                        </a:rPr>
                        <a:t>сай,Арпа,Суусамырда</a:t>
                      </a:r>
                      <a:r>
                        <a:rPr lang="ru-RU" sz="1600" dirty="0">
                          <a:effectLst/>
                        </a:rPr>
                        <a:t> </a:t>
                      </a:r>
                      <a:r>
                        <a:rPr lang="ru-RU" sz="1600" dirty="0" err="1">
                          <a:effectLst/>
                        </a:rPr>
                        <a:t>жашайт</a:t>
                      </a:r>
                      <a:r>
                        <a:rPr lang="ru-RU" sz="1600" dirty="0">
                          <a:effectLst/>
                        </a:rPr>
                        <a:t>.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ооба    2 балл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8407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effectLst/>
                        </a:rPr>
                        <a:t>Маралды</a:t>
                      </a:r>
                      <a:r>
                        <a:rPr lang="ru-RU" sz="1600" dirty="0">
                          <a:effectLst/>
                        </a:rPr>
                        <a:t> </a:t>
                      </a:r>
                      <a:r>
                        <a:rPr lang="ru-RU" sz="1600" dirty="0" err="1">
                          <a:effectLst/>
                        </a:rPr>
                        <a:t>браконьерлер</a:t>
                      </a:r>
                      <a:r>
                        <a:rPr lang="ru-RU" sz="1600" dirty="0">
                          <a:effectLst/>
                        </a:rPr>
                        <a:t> </a:t>
                      </a:r>
                      <a:r>
                        <a:rPr lang="ru-RU" sz="1600" dirty="0" err="1">
                          <a:effectLst/>
                        </a:rPr>
                        <a:t>териси</a:t>
                      </a:r>
                      <a:r>
                        <a:rPr lang="ru-RU" sz="1600" dirty="0">
                          <a:effectLst/>
                        </a:rPr>
                        <a:t> </a:t>
                      </a:r>
                      <a:r>
                        <a:rPr lang="ru-RU" sz="1600" dirty="0" err="1">
                          <a:effectLst/>
                        </a:rPr>
                        <a:t>үчүн</a:t>
                      </a:r>
                      <a:r>
                        <a:rPr lang="ru-RU" sz="1600" dirty="0">
                          <a:effectLst/>
                        </a:rPr>
                        <a:t> </a:t>
                      </a:r>
                      <a:r>
                        <a:rPr lang="ru-RU" sz="1600" dirty="0" err="1">
                          <a:effectLst/>
                        </a:rPr>
                        <a:t>атышат</a:t>
                      </a:r>
                      <a:r>
                        <a:rPr lang="ru-RU" sz="1600" dirty="0">
                          <a:effectLst/>
                        </a:rPr>
                        <a:t>.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effectLst/>
                        </a:rPr>
                        <a:t>жок</a:t>
                      </a:r>
                      <a:r>
                        <a:rPr lang="ru-RU" sz="1600" dirty="0">
                          <a:effectLst/>
                        </a:rPr>
                        <a:t>     </a:t>
                      </a:r>
                      <a:r>
                        <a:rPr lang="ru-RU" sz="1600" dirty="0" smtClean="0">
                          <a:effectLst/>
                        </a:rPr>
                        <a:t>2 </a:t>
                      </a:r>
                      <a:r>
                        <a:rPr lang="ru-RU" sz="1600" dirty="0">
                          <a:effectLst/>
                        </a:rPr>
                        <a:t>балл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8407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6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Жейренди акыркы жолу таластан кѳрүшкѳн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effectLst/>
                        </a:rPr>
                        <a:t>жок</a:t>
                      </a:r>
                      <a:r>
                        <a:rPr lang="ru-RU" sz="1600" dirty="0">
                          <a:effectLst/>
                        </a:rPr>
                        <a:t>     </a:t>
                      </a:r>
                      <a:r>
                        <a:rPr lang="ru-RU" sz="1600" dirty="0" smtClean="0">
                          <a:effectLst/>
                        </a:rPr>
                        <a:t>2 </a:t>
                      </a:r>
                      <a:r>
                        <a:rPr lang="ru-RU" sz="1600" dirty="0">
                          <a:effectLst/>
                        </a:rPr>
                        <a:t>балл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8407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7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Кундуздун терисинен тон жасашат.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effectLst/>
                        </a:rPr>
                        <a:t>жок</a:t>
                      </a:r>
                      <a:r>
                        <a:rPr lang="ru-RU" sz="1600" dirty="0">
                          <a:effectLst/>
                        </a:rPr>
                        <a:t>     </a:t>
                      </a:r>
                      <a:r>
                        <a:rPr lang="ru-RU" sz="1600" dirty="0" smtClean="0">
                          <a:effectLst/>
                        </a:rPr>
                        <a:t>2 </a:t>
                      </a:r>
                      <a:r>
                        <a:rPr lang="ru-RU" sz="1600" dirty="0">
                          <a:effectLst/>
                        </a:rPr>
                        <a:t>балл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8407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8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effectLst/>
                        </a:rPr>
                        <a:t>Тоодак</a:t>
                      </a:r>
                      <a:r>
                        <a:rPr lang="ru-RU" sz="1600" dirty="0">
                          <a:effectLst/>
                        </a:rPr>
                        <a:t> </a:t>
                      </a:r>
                      <a:r>
                        <a:rPr lang="ru-RU" sz="1600" dirty="0" err="1">
                          <a:effectLst/>
                        </a:rPr>
                        <a:t>орто</a:t>
                      </a:r>
                      <a:r>
                        <a:rPr lang="ru-RU" sz="1600" dirty="0">
                          <a:effectLst/>
                        </a:rPr>
                        <a:t> </a:t>
                      </a:r>
                      <a:r>
                        <a:rPr lang="ru-RU" sz="1600" dirty="0" err="1">
                          <a:effectLst/>
                        </a:rPr>
                        <a:t>токой</a:t>
                      </a:r>
                      <a:r>
                        <a:rPr lang="ru-RU" sz="1600" dirty="0">
                          <a:effectLst/>
                        </a:rPr>
                        <a:t> </a:t>
                      </a:r>
                      <a:r>
                        <a:rPr lang="ru-RU" sz="1600" dirty="0" err="1">
                          <a:effectLst/>
                        </a:rPr>
                        <a:t>суу</a:t>
                      </a:r>
                      <a:r>
                        <a:rPr lang="ru-RU" sz="1600" dirty="0">
                          <a:effectLst/>
                        </a:rPr>
                        <a:t> </a:t>
                      </a:r>
                      <a:r>
                        <a:rPr lang="ru-RU" sz="1600" dirty="0" err="1">
                          <a:effectLst/>
                        </a:rPr>
                        <a:t>сактагычында</a:t>
                      </a:r>
                      <a:r>
                        <a:rPr lang="ru-RU" sz="1600" dirty="0">
                          <a:effectLst/>
                        </a:rPr>
                        <a:t> </a:t>
                      </a:r>
                      <a:r>
                        <a:rPr lang="ru-RU" sz="1600" dirty="0" err="1">
                          <a:effectLst/>
                        </a:rPr>
                        <a:t>жашайт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effectLst/>
                        </a:rPr>
                        <a:t>жок</a:t>
                      </a:r>
                      <a:r>
                        <a:rPr lang="ru-RU" sz="1600">
                          <a:effectLst/>
                        </a:rPr>
                        <a:t>     </a:t>
                      </a:r>
                      <a:r>
                        <a:rPr lang="ru-RU" sz="1600" smtClean="0">
                          <a:effectLst/>
                        </a:rPr>
                        <a:t>2 </a:t>
                      </a:r>
                      <a:r>
                        <a:rPr lang="ru-RU" sz="1600" dirty="0">
                          <a:effectLst/>
                        </a:rPr>
                        <a:t>балл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3568" y="548680"/>
            <a:ext cx="792088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Туурасын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ооба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менен,туура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эмесин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жок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  <a:r>
              <a:rPr kumimoji="0" lang="ru-RU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менен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белгилегиле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12056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20688"/>
            <a:ext cx="7772400" cy="1944216"/>
          </a:xfrm>
        </p:spPr>
        <p:txBody>
          <a:bodyPr>
            <a:normAutofit fontScale="90000"/>
          </a:bodyPr>
          <a:lstStyle/>
          <a:p>
            <a:r>
              <a:rPr lang="ky-KG" b="1" i="1" dirty="0" smtClean="0">
                <a:solidFill>
                  <a:srgbClr val="FF0000"/>
                </a:solidFill>
                <a:latin typeface="+mn-lt"/>
              </a:rPr>
              <a:t>Сейрек </a:t>
            </a:r>
            <a:r>
              <a:rPr lang="ky-KG" b="1" i="1" dirty="0" smtClean="0">
                <a:solidFill>
                  <a:srgbClr val="FF0000"/>
                </a:solidFill>
              </a:rPr>
              <a:t>кездеш</a:t>
            </a:r>
            <a:r>
              <a:rPr lang="ru-RU" dirty="0" err="1" smtClean="0">
                <a:solidFill>
                  <a:srgbClr val="FF0000"/>
                </a:solidFill>
              </a:rPr>
              <a:t>үү</a:t>
            </a:r>
            <a:r>
              <a:rPr lang="ky-KG" b="1" i="1" dirty="0" smtClean="0">
                <a:solidFill>
                  <a:srgbClr val="FF0000"/>
                </a:solidFill>
              </a:rPr>
              <a:t>ч</a:t>
            </a:r>
            <a:r>
              <a:rPr lang="ru-RU" dirty="0" smtClean="0">
                <a:solidFill>
                  <a:srgbClr val="FF0000"/>
                </a:solidFill>
              </a:rPr>
              <a:t>ү</a:t>
            </a:r>
            <a:r>
              <a:rPr lang="ky-KG" b="1" i="1" dirty="0" smtClean="0">
                <a:solidFill>
                  <a:srgbClr val="FF0000"/>
                </a:solidFill>
              </a:rPr>
              <a:t> </a:t>
            </a:r>
            <a:r>
              <a:rPr lang="ky-KG" b="1" i="1" dirty="0" smtClean="0">
                <a:solidFill>
                  <a:srgbClr val="FF0000"/>
                </a:solidFill>
                <a:latin typeface="+mn-lt"/>
              </a:rPr>
              <a:t>жаныбарларды </a:t>
            </a:r>
            <a:r>
              <a:rPr lang="ru-RU" b="1" i="1" dirty="0" err="1" smtClean="0">
                <a:solidFill>
                  <a:srgbClr val="FF0000"/>
                </a:solidFill>
                <a:latin typeface="+mn-lt"/>
              </a:rPr>
              <a:t>сактоо</a:t>
            </a:r>
            <a:r>
              <a:rPr lang="ky-KG" b="1" i="1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ky-KG" b="1" i="1" dirty="0">
                <a:solidFill>
                  <a:srgbClr val="FF0000"/>
                </a:solidFill>
                <a:latin typeface="+mn-lt"/>
              </a:rPr>
              <a:t>үчүн эмне кылыш керек?</a:t>
            </a:r>
            <a:endParaRPr lang="ru-RU" dirty="0"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type="subTitle" idx="1"/>
          </p:nvPr>
        </p:nvSpPr>
        <p:spPr>
          <a:xfrm>
            <a:off x="1371600" y="3573017"/>
            <a:ext cx="6400800" cy="2160240"/>
          </a:xfrm>
        </p:spPr>
        <p:txBody>
          <a:bodyPr>
            <a:normAutofit/>
          </a:bodyPr>
          <a:lstStyle/>
          <a:p>
            <a:r>
              <a:rPr lang="ky-KG" sz="3600" b="1" dirty="0">
                <a:solidFill>
                  <a:srgbClr val="00B050"/>
                </a:solidFill>
              </a:rPr>
              <a:t>Бул көйгөйдү чечүү үчүн төмөнкү таянычты </a:t>
            </a:r>
            <a:r>
              <a:rPr lang="ky-KG" sz="3600" b="1" dirty="0" smtClean="0">
                <a:solidFill>
                  <a:srgbClr val="00B050"/>
                </a:solidFill>
              </a:rPr>
              <a:t>колдонгула:</a:t>
            </a:r>
            <a:endParaRPr lang="ru-RU" sz="3600" b="1" dirty="0">
              <a:solidFill>
                <a:srgbClr val="00B050"/>
              </a:solidFill>
            </a:endParaRP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898885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4294967295"/>
          </p:nvPr>
        </p:nvSpPr>
        <p:spPr>
          <a:xfrm>
            <a:off x="748145" y="549275"/>
            <a:ext cx="8216343" cy="5576888"/>
          </a:xfrm>
        </p:spPr>
        <p:txBody>
          <a:bodyPr>
            <a:normAutofit lnSpcReduction="10000"/>
          </a:bodyPr>
          <a:lstStyle/>
          <a:p>
            <a:r>
              <a:rPr lang="ky-KG" sz="3600" b="1" dirty="0">
                <a:solidFill>
                  <a:srgbClr val="FF0000"/>
                </a:solidFill>
              </a:rPr>
              <a:t>Биринчиден</a:t>
            </a:r>
            <a:r>
              <a:rPr lang="en-US" sz="3600" b="1" dirty="0">
                <a:solidFill>
                  <a:srgbClr val="FF0000"/>
                </a:solidFill>
              </a:rPr>
              <a:t> ………………………………..</a:t>
            </a:r>
            <a:r>
              <a:rPr lang="ky-KG" sz="3600" b="1" dirty="0">
                <a:solidFill>
                  <a:srgbClr val="FF0000"/>
                </a:solidFill>
              </a:rPr>
              <a:t> ыш керек.</a:t>
            </a:r>
          </a:p>
          <a:p>
            <a:r>
              <a:rPr lang="ky-KG" sz="3600" b="1" dirty="0">
                <a:solidFill>
                  <a:srgbClr val="FF0000"/>
                </a:solidFill>
              </a:rPr>
              <a:t>Экинчиден ......................................................ыш керек.</a:t>
            </a:r>
          </a:p>
          <a:p>
            <a:r>
              <a:rPr lang="ky-KG" sz="3600" b="1" dirty="0">
                <a:solidFill>
                  <a:srgbClr val="FF0000"/>
                </a:solidFill>
              </a:rPr>
              <a:t>Үчүнчүдөн </a:t>
            </a:r>
            <a:r>
              <a:rPr lang="ru-RU" sz="3600" b="1" dirty="0">
                <a:solidFill>
                  <a:srgbClr val="FF0000"/>
                </a:solidFill>
              </a:rPr>
              <a:t>………………………………………………..</a:t>
            </a:r>
            <a:r>
              <a:rPr lang="ru-RU" sz="3600" b="1" dirty="0" err="1">
                <a:solidFill>
                  <a:srgbClr val="FF0000"/>
                </a:solidFill>
              </a:rPr>
              <a:t>ыш</a:t>
            </a:r>
            <a:r>
              <a:rPr lang="ru-RU" sz="3600" b="1" dirty="0">
                <a:solidFill>
                  <a:srgbClr val="FF0000"/>
                </a:solidFill>
              </a:rPr>
              <a:t> </a:t>
            </a:r>
            <a:r>
              <a:rPr lang="ru-RU" sz="3600" b="1" dirty="0" err="1">
                <a:solidFill>
                  <a:srgbClr val="FF0000"/>
                </a:solidFill>
              </a:rPr>
              <a:t>керек</a:t>
            </a:r>
            <a:endParaRPr lang="ru-RU" sz="3600" b="1" dirty="0">
              <a:solidFill>
                <a:srgbClr val="FF0000"/>
              </a:solidFill>
            </a:endParaRPr>
          </a:p>
          <a:p>
            <a:r>
              <a:rPr lang="ru-RU" b="1" dirty="0">
                <a:solidFill>
                  <a:srgbClr val="FF0000"/>
                </a:solidFill>
              </a:rPr>
              <a:t> </a:t>
            </a:r>
            <a:endParaRPr lang="ky-KG" b="1" dirty="0">
              <a:solidFill>
                <a:srgbClr val="FF0000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89402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1268760"/>
            <a:ext cx="8435280" cy="4032448"/>
          </a:xfrm>
        </p:spPr>
        <p:txBody>
          <a:bodyPr/>
          <a:lstStyle/>
          <a:p>
            <a:pPr lvl="0"/>
            <a:r>
              <a:rPr lang="ky-KG" sz="3600" b="1" dirty="0"/>
              <a:t>Мен ...  үйрөндүм.</a:t>
            </a:r>
            <a:r>
              <a:rPr lang="ru-RU" sz="3600" dirty="0"/>
              <a:t/>
            </a:r>
            <a:br>
              <a:rPr lang="ru-RU" sz="3600" dirty="0"/>
            </a:br>
            <a:r>
              <a:rPr lang="ky-KG" sz="3600" b="1" dirty="0"/>
              <a:t>Мен ...  билдим. </a:t>
            </a:r>
            <a:r>
              <a:rPr lang="ru-RU" sz="3600" dirty="0"/>
              <a:t/>
            </a:r>
            <a:br>
              <a:rPr lang="ru-RU" sz="3600" dirty="0"/>
            </a:br>
            <a:r>
              <a:rPr lang="ky-KG" sz="3600" b="1" dirty="0"/>
              <a:t>Мага ... жакты. Себеби ... .</a:t>
            </a:r>
            <a:r>
              <a:rPr lang="ru-RU" sz="3600" dirty="0"/>
              <a:t/>
            </a:r>
            <a:br>
              <a:rPr lang="ru-RU" sz="3600" dirty="0"/>
            </a:br>
            <a:r>
              <a:rPr lang="ky-KG" sz="3600" b="1" dirty="0"/>
              <a:t>Мага ... жаккан жок. Себеби ... .</a:t>
            </a:r>
            <a:r>
              <a:rPr lang="ru-RU" sz="3600" dirty="0"/>
              <a:t/>
            </a:r>
            <a:br>
              <a:rPr lang="ru-RU" sz="3600" dirty="0"/>
            </a:br>
            <a:r>
              <a:rPr lang="ky-KG" sz="3600" b="1" dirty="0"/>
              <a:t>Мен үчүн ... кызыктуу болду.</a:t>
            </a:r>
            <a:endParaRPr lang="ru-RU" sz="3600" dirty="0"/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>
          <a:xfrm>
            <a:off x="457200" y="908721"/>
            <a:ext cx="7772400" cy="4464496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48510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872067" y="2060848"/>
            <a:ext cx="7408333" cy="4065315"/>
          </a:xfrm>
        </p:spPr>
        <p:txBody>
          <a:bodyPr>
            <a:normAutofit/>
          </a:bodyPr>
          <a:lstStyle/>
          <a:p>
            <a:r>
              <a:rPr lang="ru-RU" sz="3200" dirty="0" err="1" smtClean="0"/>
              <a:t>Сабактын</a:t>
            </a:r>
            <a:r>
              <a:rPr lang="ru-RU" sz="3200" dirty="0" smtClean="0"/>
              <a:t> </a:t>
            </a:r>
            <a:r>
              <a:rPr lang="ru-RU" sz="3200" dirty="0" err="1" smtClean="0"/>
              <a:t>темасы</a:t>
            </a:r>
            <a:r>
              <a:rPr lang="ru-RU" sz="3200" dirty="0" smtClean="0"/>
              <a:t>:</a:t>
            </a:r>
          </a:p>
          <a:p>
            <a:r>
              <a:rPr lang="ru-RU" sz="3200" dirty="0" err="1" smtClean="0"/>
              <a:t>Кептик</a:t>
            </a:r>
            <a:r>
              <a:rPr lang="ru-RU" sz="3200" dirty="0" smtClean="0"/>
              <a:t> тема:  Кызыл </a:t>
            </a:r>
            <a:r>
              <a:rPr lang="ru-RU" sz="3200" dirty="0" err="1" smtClean="0"/>
              <a:t>китеп</a:t>
            </a:r>
            <a:r>
              <a:rPr lang="ru-RU" sz="3200" dirty="0" smtClean="0"/>
              <a:t> ,</a:t>
            </a:r>
            <a:r>
              <a:rPr lang="ru-RU" sz="3200" dirty="0" err="1" smtClean="0"/>
              <a:t>сейрек</a:t>
            </a:r>
            <a:r>
              <a:rPr lang="ru-RU" sz="3200" dirty="0" smtClean="0"/>
              <a:t> </a:t>
            </a:r>
            <a:r>
              <a:rPr lang="ru-RU" sz="3200" dirty="0" err="1" smtClean="0"/>
              <a:t>кездешкен</a:t>
            </a:r>
            <a:r>
              <a:rPr lang="ru-RU" sz="3200" dirty="0" smtClean="0"/>
              <a:t> </a:t>
            </a:r>
            <a:r>
              <a:rPr lang="ru-RU" sz="3200" dirty="0" err="1" smtClean="0"/>
              <a:t>жаныбарлар</a:t>
            </a:r>
            <a:endParaRPr lang="ru-RU" sz="3200" dirty="0" smtClean="0"/>
          </a:p>
          <a:p>
            <a:r>
              <a:rPr lang="ru-RU" sz="3200" dirty="0" err="1" smtClean="0"/>
              <a:t>Грамматикалык</a:t>
            </a:r>
            <a:r>
              <a:rPr lang="ru-RU" sz="3200" dirty="0" smtClean="0"/>
              <a:t> тема : </a:t>
            </a:r>
            <a:r>
              <a:rPr lang="ru-RU" sz="3200" dirty="0" err="1" smtClean="0"/>
              <a:t>Кимди</a:t>
            </a:r>
            <a:r>
              <a:rPr lang="ru-RU" sz="3200" dirty="0" smtClean="0"/>
              <a:t>? </a:t>
            </a:r>
            <a:r>
              <a:rPr lang="ru-RU" sz="3200" dirty="0" err="1" smtClean="0"/>
              <a:t>Эмнени</a:t>
            </a:r>
            <a:r>
              <a:rPr lang="ru-RU" sz="3200" dirty="0" smtClean="0"/>
              <a:t>? </a:t>
            </a:r>
            <a:r>
              <a:rPr lang="ru-RU" sz="3200" dirty="0" err="1" smtClean="0"/>
              <a:t>Кимдерди</a:t>
            </a:r>
            <a:r>
              <a:rPr lang="ru-RU" sz="3200" dirty="0" smtClean="0"/>
              <a:t>?</a:t>
            </a:r>
          </a:p>
          <a:p>
            <a:r>
              <a:rPr lang="ru-RU" sz="3200" dirty="0" err="1" smtClean="0"/>
              <a:t>Эмнелерди</a:t>
            </a:r>
            <a:r>
              <a:rPr lang="ru-RU" sz="3200" dirty="0" smtClean="0"/>
              <a:t>?</a:t>
            </a:r>
            <a:endParaRPr lang="ru-RU" sz="3200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/>
              <a:t>Жыйырманчы</a:t>
            </a:r>
            <a:r>
              <a:rPr lang="ru-RU" dirty="0" smtClean="0"/>
              <a:t> ноябрь</a:t>
            </a:r>
            <a:br>
              <a:rPr lang="ru-RU" dirty="0" smtClean="0"/>
            </a:br>
            <a:r>
              <a:rPr lang="ru-RU" dirty="0" smtClean="0"/>
              <a:t>Класс </a:t>
            </a:r>
            <a:r>
              <a:rPr lang="ru-RU" dirty="0" err="1" smtClean="0"/>
              <a:t>иши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41015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Кызыл    </a:t>
            </a:r>
            <a:r>
              <a:rPr lang="ru-RU" dirty="0" err="1" smtClean="0">
                <a:solidFill>
                  <a:srgbClr val="FF0000"/>
                </a:solidFill>
              </a:rPr>
              <a:t>китеп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026" name="Picture 2" descr="C:\Users\0706979112\Desktop\292121.1.1461567620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9552" y="1700808"/>
            <a:ext cx="3312368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sz="quarter" idx="14"/>
          </p:nvPr>
        </p:nvSpPr>
        <p:spPr>
          <a:xfrm>
            <a:off x="3851920" y="980728"/>
            <a:ext cx="4690864" cy="5472608"/>
          </a:xfrm>
        </p:spPr>
        <p:txBody>
          <a:bodyPr>
            <a:noAutofit/>
          </a:bodyPr>
          <a:lstStyle/>
          <a:p>
            <a:pPr lvl="0"/>
            <a:r>
              <a:rPr lang="ru-RU" sz="2000" dirty="0" err="1"/>
              <a:t>Кыргыз</a:t>
            </a:r>
            <a:r>
              <a:rPr lang="ru-RU" sz="2000" dirty="0"/>
              <a:t> ССР </a:t>
            </a:r>
            <a:r>
              <a:rPr lang="ru-RU" sz="2000" dirty="0" err="1"/>
              <a:t>Министрлер</a:t>
            </a:r>
            <a:r>
              <a:rPr lang="ru-RU" sz="2000" dirty="0"/>
              <a:t> </a:t>
            </a:r>
            <a:r>
              <a:rPr lang="ru-RU" sz="2000" dirty="0" err="1"/>
              <a:t>Советинин</a:t>
            </a:r>
            <a:r>
              <a:rPr lang="ru-RU" sz="2000" dirty="0"/>
              <a:t> 1976-жылдын 10-майындагы </a:t>
            </a:r>
            <a:r>
              <a:rPr lang="ru-RU" sz="2000" dirty="0" err="1"/>
              <a:t>токтому</a:t>
            </a:r>
            <a:r>
              <a:rPr lang="ru-RU" sz="2000" dirty="0"/>
              <a:t> </a:t>
            </a:r>
            <a:r>
              <a:rPr lang="ru-RU" sz="2000" dirty="0" err="1"/>
              <a:t>менен</a:t>
            </a:r>
            <a:r>
              <a:rPr lang="ru-RU" sz="2000" dirty="0"/>
              <a:t> 1  –</a:t>
            </a:r>
            <a:r>
              <a:rPr lang="ru-RU" sz="2000" dirty="0" err="1"/>
              <a:t>жолу</a:t>
            </a:r>
            <a:r>
              <a:rPr lang="ru-RU" sz="2000" dirty="0"/>
              <a:t> </a:t>
            </a:r>
            <a:r>
              <a:rPr lang="ru-RU" sz="2000" dirty="0" err="1"/>
              <a:t>Кыргызстандын</a:t>
            </a:r>
            <a:r>
              <a:rPr lang="ru-RU" sz="2000" dirty="0"/>
              <a:t> </a:t>
            </a:r>
            <a:r>
              <a:rPr lang="ru-RU" sz="2000" dirty="0" err="1"/>
              <a:t>кызыл</a:t>
            </a:r>
            <a:r>
              <a:rPr lang="ru-RU" sz="2000" dirty="0"/>
              <a:t> </a:t>
            </a:r>
            <a:r>
              <a:rPr lang="ru-RU" sz="2000" dirty="0" err="1"/>
              <a:t>китеби</a:t>
            </a:r>
            <a:r>
              <a:rPr lang="ru-RU" sz="2000" dirty="0"/>
              <a:t> </a:t>
            </a:r>
            <a:r>
              <a:rPr lang="ru-RU" sz="2000" dirty="0" err="1"/>
              <a:t>түзүлүп</a:t>
            </a:r>
            <a:r>
              <a:rPr lang="ru-RU" sz="2000" dirty="0"/>
              <a:t> ,1981-жылдын 13-апрелиндеги </a:t>
            </a:r>
            <a:r>
              <a:rPr lang="ru-RU" sz="2000" dirty="0" err="1"/>
              <a:t>токтому</a:t>
            </a:r>
            <a:r>
              <a:rPr lang="ru-RU" sz="2000" dirty="0"/>
              <a:t> </a:t>
            </a:r>
            <a:r>
              <a:rPr lang="ru-RU" sz="2000" dirty="0" err="1"/>
              <a:t>боюнча</a:t>
            </a:r>
            <a:r>
              <a:rPr lang="ru-RU" sz="2000" dirty="0"/>
              <a:t> ага </a:t>
            </a:r>
            <a:r>
              <a:rPr lang="ru-RU" sz="2000" dirty="0" err="1"/>
              <a:t>катталуучу</a:t>
            </a:r>
            <a:r>
              <a:rPr lang="ru-RU" sz="2000" dirty="0"/>
              <a:t> </a:t>
            </a:r>
            <a:r>
              <a:rPr lang="ru-RU" sz="2000" dirty="0" err="1"/>
              <a:t>ѳс</a:t>
            </a:r>
            <a:r>
              <a:rPr lang="ky-KG" sz="2000" dirty="0"/>
              <a:t>үмдүктѳр</a:t>
            </a:r>
            <a:endParaRPr lang="ru-RU" sz="2000" dirty="0"/>
          </a:p>
          <a:p>
            <a:r>
              <a:rPr lang="ru-RU" sz="2000" dirty="0" err="1"/>
              <a:t>менен</a:t>
            </a:r>
            <a:r>
              <a:rPr lang="ru-RU" sz="2000" dirty="0"/>
              <a:t> </a:t>
            </a:r>
            <a:r>
              <a:rPr lang="ru-RU" sz="2000" dirty="0" err="1"/>
              <a:t>жаныбарлардын</a:t>
            </a:r>
            <a:r>
              <a:rPr lang="ru-RU" sz="2000" dirty="0"/>
              <a:t> </a:t>
            </a:r>
            <a:r>
              <a:rPr lang="ru-RU" sz="2000" dirty="0" err="1"/>
              <a:t>тизмеси</a:t>
            </a:r>
            <a:r>
              <a:rPr lang="ru-RU" sz="2000" dirty="0"/>
              <a:t> </a:t>
            </a:r>
            <a:r>
              <a:rPr lang="ru-RU" sz="2000" dirty="0" err="1"/>
              <a:t>бекитилген.Кызыл</a:t>
            </a:r>
            <a:r>
              <a:rPr lang="ru-RU" sz="2000" dirty="0"/>
              <a:t> </a:t>
            </a:r>
            <a:r>
              <a:rPr lang="ru-RU" sz="2000" dirty="0" err="1"/>
              <a:t>китепке</a:t>
            </a:r>
            <a:r>
              <a:rPr lang="ru-RU" sz="2000" dirty="0"/>
              <a:t> </a:t>
            </a:r>
            <a:r>
              <a:rPr lang="ru-RU" sz="2000" dirty="0" err="1"/>
              <a:t>ѳсумдүктүн</a:t>
            </a:r>
            <a:r>
              <a:rPr lang="ru-RU" sz="2000" dirty="0"/>
              <a:t> 65, </a:t>
            </a:r>
            <a:r>
              <a:rPr lang="ru-RU" sz="2000" dirty="0" err="1"/>
              <a:t>курт</a:t>
            </a:r>
            <a:r>
              <a:rPr lang="ru-RU" sz="2000" dirty="0"/>
              <a:t> </a:t>
            </a:r>
            <a:r>
              <a:rPr lang="ru-RU" sz="2000" dirty="0" err="1"/>
              <a:t>кумурсканын</a:t>
            </a:r>
            <a:r>
              <a:rPr lang="ru-RU" sz="2000" dirty="0"/>
              <a:t> 18 </a:t>
            </a:r>
            <a:r>
              <a:rPr lang="ru-RU" sz="2000" dirty="0" err="1"/>
              <a:t>түрү,канаттуунун</a:t>
            </a:r>
            <a:r>
              <a:rPr lang="ru-RU" sz="2000" dirty="0"/>
              <a:t> 33,сут </a:t>
            </a:r>
            <a:r>
              <a:rPr lang="ru-RU" sz="2000" dirty="0" err="1"/>
              <a:t>эмүүчүлѳрдүн</a:t>
            </a:r>
            <a:r>
              <a:rPr lang="ru-RU" sz="2000" dirty="0"/>
              <a:t> 13,балыктын </a:t>
            </a:r>
            <a:r>
              <a:rPr lang="ru-RU" sz="2000" dirty="0" err="1"/>
              <a:t>эки</a:t>
            </a:r>
            <a:r>
              <a:rPr lang="ru-RU" sz="2000" dirty="0"/>
              <a:t> </a:t>
            </a:r>
            <a:r>
              <a:rPr lang="ru-RU" sz="2000" dirty="0" err="1"/>
              <a:t>түрү</a:t>
            </a:r>
            <a:r>
              <a:rPr lang="ru-RU" sz="2000" dirty="0"/>
              <a:t> </a:t>
            </a:r>
            <a:r>
              <a:rPr lang="ru-RU" sz="2000" dirty="0" err="1"/>
              <a:t>киргизилген.Алардын</a:t>
            </a:r>
            <a:r>
              <a:rPr lang="ru-RU" sz="2000" dirty="0"/>
              <a:t> </a:t>
            </a:r>
            <a:r>
              <a:rPr lang="ru-RU" sz="2000" dirty="0" err="1"/>
              <a:t>ичинде</a:t>
            </a:r>
            <a:r>
              <a:rPr lang="ru-RU" sz="2000" dirty="0"/>
              <a:t> </a:t>
            </a:r>
            <a:r>
              <a:rPr lang="ru-RU" sz="2000" dirty="0" err="1"/>
              <a:t>ѳтѳ</a:t>
            </a:r>
            <a:r>
              <a:rPr lang="ru-RU" sz="2000" dirty="0"/>
              <a:t> </a:t>
            </a:r>
            <a:r>
              <a:rPr lang="ru-RU" sz="2000" dirty="0" err="1"/>
              <a:t>азайып</a:t>
            </a:r>
            <a:r>
              <a:rPr lang="ru-RU" sz="2000" dirty="0"/>
              <a:t> же </a:t>
            </a:r>
            <a:r>
              <a:rPr lang="ru-RU" sz="2000" dirty="0" err="1"/>
              <a:t>жок</a:t>
            </a:r>
            <a:r>
              <a:rPr lang="ru-RU" sz="2000" dirty="0"/>
              <a:t> </a:t>
            </a:r>
            <a:r>
              <a:rPr lang="ru-RU" sz="2000" dirty="0" err="1"/>
              <a:t>болуп</a:t>
            </a:r>
            <a:r>
              <a:rPr lang="ru-RU" sz="2000" dirty="0"/>
              <a:t> </a:t>
            </a:r>
            <a:r>
              <a:rPr lang="ru-RU" sz="2000" dirty="0" err="1"/>
              <a:t>бараткан</a:t>
            </a:r>
            <a:r>
              <a:rPr lang="ru-RU" sz="2000" dirty="0"/>
              <a:t> </a:t>
            </a:r>
            <a:r>
              <a:rPr lang="ru-RU" sz="2000" dirty="0" err="1"/>
              <a:t>анардын</a:t>
            </a:r>
            <a:r>
              <a:rPr lang="ru-RU" sz="2000" dirty="0"/>
              <a:t> </a:t>
            </a:r>
            <a:r>
              <a:rPr lang="ru-RU" sz="2000" dirty="0" err="1"/>
              <a:t>байыркы</a:t>
            </a:r>
            <a:r>
              <a:rPr lang="ru-RU" sz="2000" dirty="0"/>
              <a:t> </a:t>
            </a:r>
            <a:r>
              <a:rPr lang="ru-RU" sz="2000" dirty="0" err="1"/>
              <a:t>сорту,мандалактын</a:t>
            </a:r>
            <a:r>
              <a:rPr lang="ru-RU" sz="2000" dirty="0"/>
              <a:t> </a:t>
            </a:r>
            <a:r>
              <a:rPr lang="ru-RU" sz="2000" dirty="0" err="1"/>
              <a:t>сейрек</a:t>
            </a:r>
            <a:r>
              <a:rPr lang="ru-RU" sz="2000" dirty="0"/>
              <a:t> </a:t>
            </a:r>
            <a:r>
              <a:rPr lang="ru-RU" sz="2000" dirty="0" err="1"/>
              <a:t>учуроочу</a:t>
            </a:r>
            <a:r>
              <a:rPr lang="ru-RU" sz="2000" dirty="0"/>
              <a:t> </a:t>
            </a:r>
            <a:r>
              <a:rPr lang="ru-RU" sz="2000" dirty="0" err="1"/>
              <a:t>түрү</a:t>
            </a:r>
            <a:r>
              <a:rPr lang="ru-RU" sz="2000" dirty="0"/>
              <a:t> </a:t>
            </a:r>
            <a:r>
              <a:rPr lang="ru-RU" sz="2000" dirty="0" err="1"/>
              <a:t>бүркүт</a:t>
            </a:r>
            <a:r>
              <a:rPr lang="ru-RU" sz="2000" dirty="0"/>
              <a:t>, </a:t>
            </a:r>
            <a:r>
              <a:rPr lang="ru-RU" sz="2000" dirty="0" err="1"/>
              <a:t>шумкар</a:t>
            </a:r>
            <a:r>
              <a:rPr lang="ru-RU" sz="2000" dirty="0"/>
              <a:t>, </a:t>
            </a:r>
            <a:r>
              <a:rPr lang="ru-RU" sz="2000" dirty="0" err="1"/>
              <a:t>аюу,элик</a:t>
            </a:r>
            <a:r>
              <a:rPr lang="ru-RU" sz="2000" dirty="0"/>
              <a:t>, марал,</a:t>
            </a:r>
            <a:r>
              <a:rPr lang="ru-RU" sz="2000" dirty="0" err="1"/>
              <a:t>илбирс</a:t>
            </a:r>
            <a:r>
              <a:rPr lang="ru-RU" sz="2000" dirty="0"/>
              <a:t>,.</a:t>
            </a:r>
            <a:r>
              <a:rPr lang="ru-RU" sz="2000" dirty="0" err="1"/>
              <a:t>ж.б</a:t>
            </a:r>
            <a:r>
              <a:rPr lang="ru-RU" sz="2000" dirty="0"/>
              <a:t> </a:t>
            </a:r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342257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>
                <a:solidFill>
                  <a:srgbClr val="FF0000"/>
                </a:solidFill>
              </a:rPr>
              <a:t>Айбанаттар</a:t>
            </a:r>
            <a:r>
              <a:rPr lang="ru-RU" dirty="0" smtClean="0"/>
              <a:t>  </a:t>
            </a:r>
            <a:endParaRPr lang="ru-RU" dirty="0"/>
          </a:p>
        </p:txBody>
      </p:sp>
      <p:pic>
        <p:nvPicPr>
          <p:cNvPr id="1026" name="Picture 2" descr="C:\Users\0706979112\Desktop\tytul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5536" y="1412776"/>
            <a:ext cx="4176464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0706979112\Desktop\9433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27984" y="1412776"/>
            <a:ext cx="4536504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685537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Ак </a:t>
            </a:r>
            <a:r>
              <a:rPr lang="ru-RU" dirty="0" err="1" smtClean="0">
                <a:solidFill>
                  <a:srgbClr val="FF0000"/>
                </a:solidFill>
              </a:rPr>
              <a:t>коен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2050" name="Picture 2" descr="C:\Users\0706979112\Desktop\3711f160ac934b6d9796c0a770b0b34e_i-1669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052736"/>
            <a:ext cx="4392487" cy="5805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0706979112\Desktop\3711f160ac934b6d9796c0a770b0b34e_i-1667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45024" y="1052736"/>
            <a:ext cx="4247455" cy="5805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8683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5567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err="1" smtClean="0"/>
              <a:t>Күзѳн</a:t>
            </a:r>
            <a:r>
              <a:rPr lang="ru-RU" dirty="0" smtClean="0"/>
              <a:t>   Ондатр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3074" name="Picture 2" descr="C:\Users\0706979112\Desktop\6505_61382-640x480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1520" y="1772816"/>
            <a:ext cx="4464495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0706979112\Desktop\ondatra_zibethicus (1)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00" y="1196752"/>
            <a:ext cx="4176464" cy="4946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0455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>
                <a:solidFill>
                  <a:srgbClr val="FF0000"/>
                </a:solidFill>
              </a:rPr>
              <a:t>Илбирс</a:t>
            </a:r>
            <a:r>
              <a:rPr lang="ru-RU" dirty="0" smtClean="0">
                <a:solidFill>
                  <a:srgbClr val="FF0000"/>
                </a:solidFill>
              </a:rPr>
              <a:t>   </a:t>
            </a:r>
            <a:r>
              <a:rPr lang="ru-RU" dirty="0" err="1">
                <a:solidFill>
                  <a:srgbClr val="FF0000"/>
                </a:solidFill>
                <a:effectLst/>
              </a:rPr>
              <a:t>Күрѳң</a:t>
            </a:r>
            <a:r>
              <a:rPr lang="ru-RU" dirty="0">
                <a:solidFill>
                  <a:srgbClr val="FF0000"/>
                </a:solidFill>
                <a:effectLst/>
              </a:rPr>
              <a:t> </a:t>
            </a:r>
            <a:r>
              <a:rPr lang="ru-RU" dirty="0" err="1">
                <a:solidFill>
                  <a:srgbClr val="FF0000"/>
                </a:solidFill>
                <a:effectLst/>
              </a:rPr>
              <a:t>аюу</a:t>
            </a:r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endParaRPr lang="ru-RU" dirty="0"/>
          </a:p>
        </p:txBody>
      </p:sp>
      <p:pic>
        <p:nvPicPr>
          <p:cNvPr id="2050" name="Picture 2" descr="C:\Users\0706979112\Desktop\1021024305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3528" y="1556792"/>
            <a:ext cx="4176464" cy="48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0706979112\Desktop\1021024360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27984" y="1313384"/>
            <a:ext cx="4363353" cy="5544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1435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Марал              </a:t>
            </a:r>
            <a:r>
              <a:rPr lang="ru-RU" dirty="0" err="1" smtClean="0"/>
              <a:t>Жейрен</a:t>
            </a:r>
            <a:endParaRPr lang="ru-RU" dirty="0"/>
          </a:p>
        </p:txBody>
      </p:sp>
      <p:pic>
        <p:nvPicPr>
          <p:cNvPr id="5" name="Picture 2" descr="C:\Users\0706979112\Desktop\maral_0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1520" y="1052736"/>
            <a:ext cx="4248472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0706979112\Desktop\Без названия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27984" y="1052736"/>
            <a:ext cx="4320479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0135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>
                <a:solidFill>
                  <a:srgbClr val="FF0000"/>
                </a:solidFill>
              </a:rPr>
              <a:t>Аркарлар</a:t>
            </a:r>
            <a:r>
              <a:rPr lang="ru-RU" dirty="0" smtClean="0">
                <a:solidFill>
                  <a:srgbClr val="FF0000"/>
                </a:solidFill>
              </a:rPr>
              <a:t>                 </a:t>
            </a:r>
            <a:r>
              <a:rPr lang="ru-RU" dirty="0" err="1" smtClean="0">
                <a:solidFill>
                  <a:srgbClr val="FF0000"/>
                </a:solidFill>
              </a:rPr>
              <a:t>Уку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098" name="Picture 2" descr="C:\Users\0706979112\Desktop\1021024996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9552" y="1268760"/>
            <a:ext cx="4176463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0706979112\Desktop\1021026630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44008" y="1268760"/>
            <a:ext cx="4248472" cy="525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0367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428</TotalTime>
  <Words>258</Words>
  <Application>Microsoft Office PowerPoint</Application>
  <PresentationFormat>Экран (4:3)</PresentationFormat>
  <Paragraphs>57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Волна</vt:lpstr>
      <vt:lpstr>Бири-бириңерге комплимент айткыла. </vt:lpstr>
      <vt:lpstr>Жыйырманчы ноябрь Класс иши</vt:lpstr>
      <vt:lpstr>Кызыл    китеп</vt:lpstr>
      <vt:lpstr>Айбанаттар  </vt:lpstr>
      <vt:lpstr>Ак коен</vt:lpstr>
      <vt:lpstr>Күзѳн   Ондатр  </vt:lpstr>
      <vt:lpstr>Илбирс   Күрѳң аюу </vt:lpstr>
      <vt:lpstr>Марал              Жейрен</vt:lpstr>
      <vt:lpstr>Аркарлар                 Уку</vt:lpstr>
      <vt:lpstr>Кундуз                </vt:lpstr>
      <vt:lpstr>Тоодак  </vt:lpstr>
      <vt:lpstr>Бүркүттѳр </vt:lpstr>
      <vt:lpstr>Түлкү      панда</vt:lpstr>
      <vt:lpstr>Бугу                  Карышкыр</vt:lpstr>
      <vt:lpstr>Туурасын ооба менен,туура эмесин жок  менен белгилегиле.</vt:lpstr>
      <vt:lpstr>Сейрек кездешүүчү жаныбарларды сактоо үчүн эмне кылыш керек?</vt:lpstr>
      <vt:lpstr>Презентация PowerPoint</vt:lpstr>
      <vt:lpstr>Мен ...  үйрөндүм. Мен ...  билдим.  Мага ... жакты. Себеби ... . Мага ... жаккан жок. Себеби ... . Мен үчүн ... кызыктуу болду.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Бири-бириңерге комплимент айткыла. </dc:title>
  <cp:lastModifiedBy>0706979112</cp:lastModifiedBy>
  <cp:revision>23</cp:revision>
  <dcterms:modified xsi:type="dcterms:W3CDTF">2019-11-20T06:31:58Z</dcterms:modified>
</cp:coreProperties>
</file>