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72" r:id="rId5"/>
    <p:sldId id="274" r:id="rId6"/>
    <p:sldId id="275" r:id="rId7"/>
    <p:sldId id="260" r:id="rId8"/>
    <p:sldId id="276" r:id="rId9"/>
    <p:sldId id="266" r:id="rId10"/>
    <p:sldId id="263" r:id="rId11"/>
    <p:sldId id="269" r:id="rId12"/>
    <p:sldId id="261" r:id="rId13"/>
    <p:sldId id="268" r:id="rId14"/>
    <p:sldId id="262" r:id="rId15"/>
    <p:sldId id="277" r:id="rId16"/>
    <p:sldId id="259" r:id="rId17"/>
    <p:sldId id="264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5FB81-8649-443A-BBD2-3EDE1298D582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1ADC0-A20C-498B-8C3C-0A404808C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411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A581BD-299C-41DB-9A5D-1227AAF8E359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560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685800"/>
            <a:ext cx="6000750" cy="2971801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3843868"/>
            <a:ext cx="48006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1575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91546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32279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609602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533400"/>
            <a:ext cx="8114109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843867"/>
            <a:ext cx="6228158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114800"/>
            <a:ext cx="6401991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685800"/>
            <a:ext cx="6858001" cy="27432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3429000"/>
            <a:ext cx="64008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301068"/>
            <a:ext cx="64008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3429000"/>
            <a:ext cx="6400800" cy="169740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5132981"/>
            <a:ext cx="640199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85800"/>
            <a:ext cx="6858000" cy="27432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978400"/>
            <a:ext cx="64008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766733"/>
            <a:ext cx="64008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685800"/>
            <a:ext cx="154305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85800"/>
            <a:ext cx="58674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006600"/>
            <a:ext cx="6400801" cy="2281600"/>
          </a:xfrm>
        </p:spPr>
        <p:txBody>
          <a:bodyPr anchor="b">
            <a:normAutofit/>
          </a:bodyPr>
          <a:lstStyle>
            <a:lvl1pPr algn="l">
              <a:defRPr sz="27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495800"/>
            <a:ext cx="64008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685801"/>
            <a:ext cx="3703241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685801"/>
            <a:ext cx="370085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685800"/>
            <a:ext cx="3487340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1270529"/>
            <a:ext cx="3703241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685800"/>
            <a:ext cx="349885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1262062"/>
            <a:ext cx="3696891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685800"/>
            <a:ext cx="2743200" cy="13716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685800"/>
            <a:ext cx="44577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2209800"/>
            <a:ext cx="2743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447800"/>
            <a:ext cx="4514850" cy="11430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914400"/>
            <a:ext cx="2460731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777067"/>
            <a:ext cx="4516041" cy="2048933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963334"/>
            <a:ext cx="2236394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4487333"/>
            <a:ext cx="64008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685801"/>
            <a:ext cx="64008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6172201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6172201"/>
            <a:ext cx="56578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5578476"/>
            <a:ext cx="856684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682" y="159707"/>
            <a:ext cx="8981366" cy="1810657"/>
          </a:xfrm>
        </p:spPr>
        <p:txBody>
          <a:bodyPr/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в страну математики</a:t>
            </a:r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996065"/>
            <a:ext cx="8994097" cy="679555"/>
          </a:xfrm>
        </p:spPr>
        <p:txBody>
          <a:bodyPr>
            <a:no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класс                                                          Подготовила учитель начальных классов СОШ «27</a:t>
            </a:r>
          </a:p>
          <a:p>
            <a:pPr algn="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Зубковская Юлия Сергеевна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fs00.infourok.ru/images/doc/313/312905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551" y="2391526"/>
            <a:ext cx="6250897" cy="349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560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803" y="3579595"/>
            <a:ext cx="5441430" cy="1507067"/>
          </a:xfrm>
        </p:spPr>
        <p:txBody>
          <a:bodyPr>
            <a:normAutofit fontScale="90000"/>
          </a:bodyPr>
          <a:lstStyle/>
          <a:p>
            <a:r>
              <a:rPr lang="ru-RU" sz="4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Станция </a:t>
            </a:r>
            <a:br>
              <a:rPr lang="ru-RU" sz="4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4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отдыхайкино</a:t>
            </a:r>
            <a:r>
              <a:rPr lang="ru-RU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108" y="536500"/>
            <a:ext cx="5426440" cy="632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241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playback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779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686" y="754783"/>
            <a:ext cx="8447314" cy="1507067"/>
          </a:xfrm>
        </p:spPr>
        <p:txBody>
          <a:bodyPr>
            <a:normAutofit/>
          </a:bodyPr>
          <a:lstStyle/>
          <a:p>
            <a:r>
              <a:rPr lang="ru-RU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 </a:t>
            </a:r>
            <a:r>
              <a:rPr lang="ru-RU" sz="4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задачкино</a:t>
            </a:r>
            <a:r>
              <a:rPr lang="ru-RU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3671"/>
            <a:ext cx="3524500" cy="49842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33920" y="4147328"/>
            <a:ext cx="5000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C000"/>
                </a:solidFill>
              </a:rPr>
              <a:t>Учебник ст. 39</a:t>
            </a:r>
          </a:p>
          <a:p>
            <a:r>
              <a:rPr lang="ru-RU" sz="4000" dirty="0" smtClean="0">
                <a:solidFill>
                  <a:srgbClr val="FFC000"/>
                </a:solidFill>
              </a:rPr>
              <a:t>задание 11</a:t>
            </a:r>
            <a:endParaRPr lang="ru-RU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743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для оформления презентаций=\оформление слайдов\строгие рамки\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813" y="209861"/>
            <a:ext cx="8544394" cy="6408296"/>
          </a:xfrm>
          <a:prstGeom prst="rect">
            <a:avLst/>
          </a:prstGeom>
          <a:noFill/>
        </p:spPr>
      </p:pic>
      <p:sp>
        <p:nvSpPr>
          <p:cNvPr id="2" name="WordArt 4" descr="Osen45"/>
          <p:cNvSpPr>
            <a:spLocks noChangeArrowheads="1" noChangeShapeType="1" noTextEdit="1"/>
          </p:cNvSpPr>
          <p:nvPr/>
        </p:nvSpPr>
        <p:spPr bwMode="auto">
          <a:xfrm>
            <a:off x="976469" y="797081"/>
            <a:ext cx="7161082" cy="1589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dirty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СПАСИБО!</a:t>
            </a:r>
          </a:p>
          <a:p>
            <a:pPr algn="ctr"/>
            <a:r>
              <a:rPr lang="ru-RU" sz="2000" b="1" kern="10" dirty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ВЫ - УМНИЧКИ!</a:t>
            </a:r>
          </a:p>
        </p:txBody>
      </p:sp>
      <p:pic>
        <p:nvPicPr>
          <p:cNvPr id="3" name="Picture 6" descr="deva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62521" y="2536604"/>
            <a:ext cx="2788977" cy="36024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2200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843" y="324768"/>
            <a:ext cx="8334532" cy="1507067"/>
          </a:xfrm>
        </p:spPr>
        <p:txBody>
          <a:bodyPr>
            <a:normAutofit fontScale="90000"/>
          </a:bodyPr>
          <a:lstStyle/>
          <a:p>
            <a:r>
              <a:rPr lang="ru-RU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 </a:t>
            </a:r>
            <a:r>
              <a:rPr lang="ru-RU" sz="4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сравненькино</a:t>
            </a:r>
            <a:r>
              <a:rPr lang="ru-RU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828" y="1333135"/>
            <a:ext cx="4205515" cy="58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06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4105" y="633319"/>
            <a:ext cx="6435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Поставь знаки </a:t>
            </a:r>
            <a:r>
              <a:rPr lang="en-US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4481" y="2671980"/>
            <a:ext cx="76749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9-2</a:t>
            </a:r>
            <a:r>
              <a:rPr lang="ru-RU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                 5-1</a:t>
            </a:r>
            <a:r>
              <a:rPr lang="ru-RU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3+2</a:t>
            </a:r>
            <a:r>
              <a:rPr lang="ru-RU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                8+1</a:t>
            </a:r>
            <a:r>
              <a:rPr lang="ru-RU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5+1</a:t>
            </a:r>
            <a:r>
              <a:rPr lang="ru-RU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                7+2</a:t>
            </a:r>
            <a:r>
              <a:rPr lang="ru-RU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663427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628" y="4049902"/>
            <a:ext cx="7445829" cy="1507067"/>
          </a:xfrm>
        </p:spPr>
        <p:txBody>
          <a:bodyPr>
            <a:normAutofit/>
          </a:bodyPr>
          <a:lstStyle/>
          <a:p>
            <a:r>
              <a:rPr lang="ru-RU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 </a:t>
            </a:r>
            <a:r>
              <a:rPr lang="ru-RU" sz="4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922" y="153225"/>
            <a:ext cx="4419148" cy="399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53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275771"/>
            <a:ext cx="83312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78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 descr="F:\для оформления презентаций=\оформление слайдов\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274" y="272998"/>
            <a:ext cx="8774844" cy="6340840"/>
          </a:xfrm>
          <a:prstGeom prst="rect">
            <a:avLst/>
          </a:prstGeom>
          <a:noFill/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403350" y="1916113"/>
            <a:ext cx="1841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4800" b="1">
              <a:solidFill>
                <a:srgbClr val="66FF33"/>
              </a:solidFill>
              <a:latin typeface="Algerian" pitchFamily="82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429000" y="3714750"/>
            <a:ext cx="184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4000" b="1"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4" name="Рисунок 3" descr="f6169f82c68c1734738dee158a474f2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756" y="272998"/>
            <a:ext cx="3846283" cy="335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403350" y="3443418"/>
            <a:ext cx="6119812" cy="108108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10319"/>
                <a:gd name="adj2" fmla="val 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5000">
                      <a:srgbClr val="FF0300"/>
                    </a:gs>
                    <a:gs pos="27500">
                      <a:srgbClr val="FF7A00"/>
                    </a:gs>
                    <a:gs pos="50000">
                      <a:srgbClr val="FFF200"/>
                    </a:gs>
                    <a:gs pos="72500">
                      <a:srgbClr val="FF7A00"/>
                    </a:gs>
                    <a:gs pos="85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Спасибо</a:t>
            </a: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1078706" y="5016879"/>
            <a:ext cx="6769100" cy="129698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10319"/>
                <a:gd name="adj2" fmla="val 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5000">
                      <a:srgbClr val="FF0300"/>
                    </a:gs>
                    <a:gs pos="27500">
                      <a:srgbClr val="FF7A00"/>
                    </a:gs>
                    <a:gs pos="50000">
                      <a:srgbClr val="FFF200"/>
                    </a:gs>
                    <a:gs pos="72500">
                      <a:srgbClr val="FF7A00"/>
                    </a:gs>
                    <a:gs pos="85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за урок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4D0808"/>
                  </a:gs>
                  <a:gs pos="15000">
                    <a:srgbClr val="FF0300"/>
                  </a:gs>
                  <a:gs pos="27500">
                    <a:srgbClr val="FF7A00"/>
                  </a:gs>
                  <a:gs pos="50000">
                    <a:srgbClr val="FFF200"/>
                  </a:gs>
                  <a:gs pos="72500">
                    <a:srgbClr val="FF7A00"/>
                  </a:gs>
                  <a:gs pos="85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81111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8" presetClass="entr" presetSubtype="0" ac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159" y="404735"/>
            <a:ext cx="6400800" cy="558966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27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892" y="499951"/>
            <a:ext cx="8604353" cy="931254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 </a:t>
            </a:r>
            <a:r>
              <a:rPr lang="ru-RU" sz="4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Считайкино</a:t>
            </a:r>
            <a:r>
              <a:rPr lang="ru-RU" sz="4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62" y="1611086"/>
            <a:ext cx="4362434" cy="524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514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644576" y="156104"/>
            <a:ext cx="8349522" cy="1507067"/>
          </a:xfrm>
        </p:spPr>
        <p:txBody>
          <a:bodyPr>
            <a:noAutofit/>
          </a:bodyPr>
          <a:lstStyle/>
          <a:p>
            <a:r>
              <a:rPr lang="ru-RU" altLang="ru-RU" sz="4800" b="1" i="1" dirty="0" smtClean="0">
                <a:solidFill>
                  <a:srgbClr val="FFFF00"/>
                </a:solidFill>
              </a:rPr>
              <a:t>Математические бусы</a:t>
            </a:r>
          </a:p>
        </p:txBody>
      </p:sp>
      <p:sp>
        <p:nvSpPr>
          <p:cNvPr id="6147" name="Oval 5"/>
          <p:cNvSpPr>
            <a:spLocks noChangeArrowheads="1"/>
          </p:cNvSpPr>
          <p:nvPr/>
        </p:nvSpPr>
        <p:spPr bwMode="auto">
          <a:xfrm>
            <a:off x="61926" y="1285346"/>
            <a:ext cx="1657350" cy="18002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2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148" name="Oval 6"/>
          <p:cNvSpPr>
            <a:spLocks noChangeArrowheads="1"/>
          </p:cNvSpPr>
          <p:nvPr/>
        </p:nvSpPr>
        <p:spPr bwMode="auto">
          <a:xfrm>
            <a:off x="881463" y="4157247"/>
            <a:ext cx="1655763" cy="15843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149" name="Oval 7"/>
          <p:cNvSpPr>
            <a:spLocks noChangeArrowheads="1"/>
          </p:cNvSpPr>
          <p:nvPr/>
        </p:nvSpPr>
        <p:spPr bwMode="auto">
          <a:xfrm>
            <a:off x="3677850" y="5386829"/>
            <a:ext cx="1657350" cy="15128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D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150" name="Oval 8"/>
          <p:cNvSpPr>
            <a:spLocks noChangeArrowheads="1"/>
          </p:cNvSpPr>
          <p:nvPr/>
        </p:nvSpPr>
        <p:spPr bwMode="auto">
          <a:xfrm>
            <a:off x="7338335" y="1321064"/>
            <a:ext cx="1655763" cy="17287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151" name="Oval 9"/>
          <p:cNvSpPr>
            <a:spLocks noChangeArrowheads="1"/>
          </p:cNvSpPr>
          <p:nvPr/>
        </p:nvSpPr>
        <p:spPr bwMode="auto">
          <a:xfrm>
            <a:off x="310332" y="3127933"/>
            <a:ext cx="1142261" cy="124730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</a:t>
            </a:r>
          </a:p>
        </p:txBody>
      </p:sp>
      <p:sp>
        <p:nvSpPr>
          <p:cNvPr id="6152" name="Oval 10"/>
          <p:cNvSpPr>
            <a:spLocks noChangeArrowheads="1"/>
          </p:cNvSpPr>
          <p:nvPr/>
        </p:nvSpPr>
        <p:spPr bwMode="auto">
          <a:xfrm>
            <a:off x="7439836" y="3136573"/>
            <a:ext cx="1383504" cy="123866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+</a:t>
            </a:r>
          </a:p>
        </p:txBody>
      </p:sp>
      <p:sp>
        <p:nvSpPr>
          <p:cNvPr id="6153" name="Oval 11"/>
          <p:cNvSpPr>
            <a:spLocks noChangeArrowheads="1"/>
          </p:cNvSpPr>
          <p:nvPr/>
        </p:nvSpPr>
        <p:spPr bwMode="auto">
          <a:xfrm>
            <a:off x="2258651" y="5316693"/>
            <a:ext cx="1342198" cy="127451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5412201" y="5161879"/>
            <a:ext cx="1274791" cy="127451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6475825" y="4214812"/>
            <a:ext cx="1655763" cy="15843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3707624" y="1285345"/>
            <a:ext cx="1657350" cy="18002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2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3844547" y="1553745"/>
            <a:ext cx="1383504" cy="123866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76100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68430"/>
            <a:ext cx="9144000" cy="4789714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Сумма чисел 3 и 5 равна 8</a:t>
            </a:r>
          </a:p>
          <a:p>
            <a:pPr eaLnBrk="1" hangingPunct="1"/>
            <a:r>
              <a:rPr lang="ru-RU" altLang="ru-RU" sz="2800" b="1" dirty="0" smtClean="0">
                <a:solidFill>
                  <a:srgbClr val="FFC000"/>
                </a:solidFill>
              </a:rPr>
              <a:t>Число 3 больше числа 4 </a:t>
            </a:r>
          </a:p>
          <a:p>
            <a:pPr eaLnBrk="1" hangingPunct="1"/>
            <a:r>
              <a:rPr lang="ru-RU" altLang="ru-RU" sz="2800" b="1" dirty="0" smtClean="0">
                <a:solidFill>
                  <a:srgbClr val="FFFF00"/>
                </a:solidFill>
              </a:rPr>
              <a:t>Уменьшаемое 7, вычитаемое 3, разность= 4</a:t>
            </a:r>
          </a:p>
          <a:p>
            <a:pPr eaLnBrk="1" hangingPunct="1"/>
            <a:r>
              <a:rPr lang="ru-RU" altLang="ru-RU" sz="2800" b="1" dirty="0" smtClean="0">
                <a:solidFill>
                  <a:srgbClr val="CC0099"/>
                </a:solidFill>
              </a:rPr>
              <a:t>Слагаемое 4, слагаемое 5,сумма = 10</a:t>
            </a:r>
          </a:p>
          <a:p>
            <a:pPr eaLnBrk="1" hangingPunct="1"/>
            <a:r>
              <a:rPr lang="ru-RU" altLang="ru-RU" sz="2800" b="1" dirty="0" smtClean="0">
                <a:solidFill>
                  <a:schemeClr val="hlink"/>
                </a:solidFill>
              </a:rPr>
              <a:t>Если число 2 увеличить на 7, то получиться 9</a:t>
            </a:r>
          </a:p>
          <a:p>
            <a:pPr eaLnBrk="1" hangingPunct="1"/>
            <a:r>
              <a:rPr lang="ru-RU" altLang="ru-RU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Если число 6 уменьшить на 1, то получиться 7</a:t>
            </a:r>
            <a:r>
              <a:rPr lang="ru-RU" altLang="ru-RU" sz="2800" b="1" dirty="0" smtClean="0">
                <a:solidFill>
                  <a:schemeClr val="hlink"/>
                </a:solidFill>
              </a:rPr>
              <a:t>                            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277114"/>
            <a:ext cx="91439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j-ea"/>
                <a:cs typeface="Arial"/>
              </a:rPr>
              <a:t>Будем отвечать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j-ea"/>
                <a:cs typeface="Arial"/>
              </a:rPr>
              <a:t>«ДА» или «НЕТ»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60157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>
          <a:xfrm>
            <a:off x="269823" y="207433"/>
            <a:ext cx="8409482" cy="150706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4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Весёлая математическая задача</a:t>
            </a:r>
          </a:p>
        </p:txBody>
      </p:sp>
      <p:sp>
        <p:nvSpPr>
          <p:cNvPr id="1331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2555" y="1686627"/>
            <a:ext cx="5131788" cy="2580481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ru-RU" alt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Бежали по дорожке</a:t>
            </a:r>
          </a:p>
          <a:p>
            <a:pPr eaLnBrk="1" hangingPunct="1">
              <a:buFontTx/>
              <a:buNone/>
            </a:pPr>
            <a:r>
              <a:rPr lang="ru-RU" alt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Гусь, петух и кошка.</a:t>
            </a:r>
          </a:p>
          <a:p>
            <a:pPr eaLnBrk="1" hangingPunct="1">
              <a:buFontTx/>
              <a:buNone/>
            </a:pPr>
            <a:r>
              <a:rPr lang="ru-RU" alt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лапок топало</a:t>
            </a:r>
          </a:p>
          <a:p>
            <a:pPr eaLnBrk="1" hangingPunct="1">
              <a:buFontTx/>
              <a:buNone/>
            </a:pPr>
            <a:r>
              <a:rPr lang="ru-RU" alt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Той дорожкой по полю?</a:t>
            </a:r>
          </a:p>
        </p:txBody>
      </p:sp>
      <p:pic>
        <p:nvPicPr>
          <p:cNvPr id="13316" name="Picture 4" descr="G:\2012-02-07 кот\кот 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404" y="4437856"/>
            <a:ext cx="2871787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G:\2012-02-07 кот\кот 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494" y="3991769"/>
            <a:ext cx="2720975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G:\2012-02-07 кот\кот 0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731" y="1279785"/>
            <a:ext cx="2217738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2205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900" y="874704"/>
            <a:ext cx="8769247" cy="1507067"/>
          </a:xfrm>
        </p:spPr>
        <p:txBody>
          <a:bodyPr>
            <a:normAutofit/>
          </a:bodyPr>
          <a:lstStyle/>
          <a:p>
            <a:r>
              <a:rPr lang="ru-RU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 </a:t>
            </a:r>
            <a:r>
              <a:rPr lang="ru-RU" sz="4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примеркино</a:t>
            </a:r>
            <a:r>
              <a:rPr lang="ru-RU" sz="4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1" y="2381771"/>
            <a:ext cx="4255123" cy="425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30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0856" y="2909642"/>
            <a:ext cx="30189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7*2*5=4</a:t>
            </a: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3*2*5=10</a:t>
            </a: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7*2*5=0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85466" y="2909642"/>
            <a:ext cx="28425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8*2*4=10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8*2*4=6</a:t>
            </a: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8*2*4=2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714" y="359213"/>
            <a:ext cx="8810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Решить примеры </a:t>
            </a:r>
          </a:p>
          <a:p>
            <a:pPr algn="ctr"/>
            <a:r>
              <a:rPr lang="ru-RU" sz="4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поставив + </a:t>
            </a:r>
            <a:r>
              <a:rPr lang="ru-RU" sz="4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sz="4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514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9634" name="Picture 2" descr="http://4put.ru/pictures/max/198/60967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8235"/>
            <a:ext cx="9108504" cy="673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090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96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284</TotalTime>
  <Words>168</Words>
  <Application>Microsoft Office PowerPoint</Application>
  <PresentationFormat>Экран (4:3)</PresentationFormat>
  <Paragraphs>53</Paragraphs>
  <Slides>18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Algerian</vt:lpstr>
      <vt:lpstr>Arial</vt:lpstr>
      <vt:lpstr>Calibri</vt:lpstr>
      <vt:lpstr>Century Gothic</vt:lpstr>
      <vt:lpstr>Comic Sans MS</vt:lpstr>
      <vt:lpstr>Times New Roman</vt:lpstr>
      <vt:lpstr>Wingdings 3</vt:lpstr>
      <vt:lpstr>Сектор</vt:lpstr>
      <vt:lpstr>Путешествие в страну математики</vt:lpstr>
      <vt:lpstr>Презентация PowerPoint</vt:lpstr>
      <vt:lpstr>Станция « Считайкино»</vt:lpstr>
      <vt:lpstr>Математические бусы</vt:lpstr>
      <vt:lpstr>Презентация PowerPoint</vt:lpstr>
      <vt:lpstr>Весёлая математическая задача</vt:lpstr>
      <vt:lpstr>Станция « примеркино»</vt:lpstr>
      <vt:lpstr>Презентация PowerPoint</vt:lpstr>
      <vt:lpstr>Презентация PowerPoint</vt:lpstr>
      <vt:lpstr>           Станция  « отдыхайкино»</vt:lpstr>
      <vt:lpstr>Презентация PowerPoint</vt:lpstr>
      <vt:lpstr>Станция « задачкино»</vt:lpstr>
      <vt:lpstr>Презентация PowerPoint</vt:lpstr>
      <vt:lpstr>Станция « сравненькино»</vt:lpstr>
      <vt:lpstr>Презентация PowerPoint</vt:lpstr>
      <vt:lpstr>Станция « итоговая»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страну математики</dc:title>
  <dc:creator>Пользователь</dc:creator>
  <cp:lastModifiedBy>Пользователь</cp:lastModifiedBy>
  <cp:revision>20</cp:revision>
  <dcterms:created xsi:type="dcterms:W3CDTF">2020-02-19T02:05:12Z</dcterms:created>
  <dcterms:modified xsi:type="dcterms:W3CDTF">2020-02-19T15:30:08Z</dcterms:modified>
</cp:coreProperties>
</file>