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>
        <p:scale>
          <a:sx n="66" d="100"/>
          <a:sy n="66" d="100"/>
        </p:scale>
        <p:origin x="73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3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1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097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12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7713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10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6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1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9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3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0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0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5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4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947E6-713F-4A29-B2BB-45DBAF3B2290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8C0AF3-D82B-4D31-BEDB-F0FBA74F3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03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2202590"/>
            <a:ext cx="10249951" cy="145501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We study English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8330" y="3946899"/>
            <a:ext cx="2921873" cy="740766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Quiz lesson </a:t>
            </a:r>
            <a:endParaRPr lang="ru-RU" sz="32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Картинки по запросу флаги англоязычных стр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74" y="379940"/>
            <a:ext cx="7620000" cy="208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3839">
            <a:off x="7765621" y="3909001"/>
            <a:ext cx="4155707" cy="2272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англоязычные стран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11302" r="6159" b="7444"/>
          <a:stretch/>
        </p:blipFill>
        <p:spPr bwMode="auto">
          <a:xfrm>
            <a:off x="219969" y="3602037"/>
            <a:ext cx="4457391" cy="3219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76" y="454785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25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4786" y="392762"/>
            <a:ext cx="10160357" cy="791500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months: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9736" y="2631141"/>
            <a:ext cx="3605011" cy="3155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Jan</a:t>
            </a:r>
            <a:r>
              <a:rPr lang="en-US" u="sng" dirty="0" smtClean="0"/>
              <a:t>      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Apr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Ju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Oct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Feb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Ma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305814" y="2637388"/>
            <a:ext cx="3517007" cy="340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Aug</a:t>
            </a:r>
          </a:p>
          <a:p>
            <a:pPr marL="0" indent="0">
              <a:buNone/>
            </a:pPr>
            <a:r>
              <a:rPr lang="en-US" dirty="0" smtClean="0"/>
              <a:t>Nov</a:t>
            </a:r>
          </a:p>
          <a:p>
            <a:pPr marL="0" indent="0">
              <a:buNone/>
            </a:pPr>
            <a:r>
              <a:rPr lang="en-US" dirty="0" smtClean="0"/>
              <a:t>Mar</a:t>
            </a:r>
          </a:p>
          <a:p>
            <a:pPr marL="0" indent="0">
              <a:buNone/>
            </a:pPr>
            <a:r>
              <a:rPr lang="en-US" dirty="0" smtClean="0"/>
              <a:t>Jun </a:t>
            </a:r>
          </a:p>
          <a:p>
            <a:pPr marL="0" indent="0">
              <a:buNone/>
            </a:pPr>
            <a:r>
              <a:rPr lang="en-US" dirty="0" smtClean="0"/>
              <a:t>Sept</a:t>
            </a:r>
          </a:p>
          <a:p>
            <a:pPr marL="0" indent="0">
              <a:buNone/>
            </a:pPr>
            <a:r>
              <a:rPr lang="en-US" dirty="0" smtClean="0"/>
              <a:t>Dec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23493" y="1265788"/>
            <a:ext cx="8268235" cy="8914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      -ember (x3)         -y             -e                  -</a:t>
            </a:r>
            <a:r>
              <a:rPr lang="en-US" dirty="0" err="1" smtClean="0"/>
              <a:t>ly</a:t>
            </a:r>
            <a:r>
              <a:rPr lang="en-US" dirty="0" smtClean="0"/>
              <a:t>          -</a:t>
            </a:r>
            <a:r>
              <a:rPr lang="en-US" dirty="0" err="1" smtClean="0"/>
              <a:t>ober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-</a:t>
            </a:r>
            <a:r>
              <a:rPr lang="en-US" dirty="0" err="1" smtClean="0"/>
              <a:t>aury</a:t>
            </a:r>
            <a:r>
              <a:rPr lang="en-US" dirty="0" smtClean="0"/>
              <a:t>                    -</a:t>
            </a:r>
            <a:r>
              <a:rPr lang="en-US" dirty="0" err="1" smtClean="0"/>
              <a:t>ust</a:t>
            </a:r>
            <a:r>
              <a:rPr lang="en-US" dirty="0" smtClean="0"/>
              <a:t>          -</a:t>
            </a:r>
            <a:r>
              <a:rPr lang="en-US" dirty="0" err="1" smtClean="0"/>
              <a:t>ruary</a:t>
            </a:r>
            <a:r>
              <a:rPr lang="en-US" dirty="0" smtClean="0"/>
              <a:t>          -</a:t>
            </a:r>
            <a:r>
              <a:rPr lang="en-US" dirty="0" err="1" smtClean="0"/>
              <a:t>ch</a:t>
            </a:r>
            <a:r>
              <a:rPr lang="en-US" dirty="0" smtClean="0"/>
              <a:t>          -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17312" y="2961626"/>
            <a:ext cx="734095" cy="1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34483" y="3474190"/>
            <a:ext cx="734095" cy="1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47739" y="3983345"/>
            <a:ext cx="734095" cy="1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34483" y="4489326"/>
            <a:ext cx="734095" cy="1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17311" y="5004258"/>
            <a:ext cx="734095" cy="1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17310" y="5537249"/>
            <a:ext cx="734095" cy="1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941708" y="2974504"/>
            <a:ext cx="734095" cy="1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965312" y="3461312"/>
            <a:ext cx="734095" cy="1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82475" y="3976906"/>
            <a:ext cx="734095" cy="1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808610" y="4502204"/>
            <a:ext cx="734095" cy="1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82475" y="5010697"/>
            <a:ext cx="734095" cy="1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911636" y="5524371"/>
            <a:ext cx="734095" cy="1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20160"/>
          <a:stretch/>
        </p:blipFill>
        <p:spPr bwMode="auto">
          <a:xfrm rot="664986">
            <a:off x="8628845" y="2871989"/>
            <a:ext cx="3084494" cy="3083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1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plural of the words: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2036" y="1832937"/>
            <a:ext cx="3733800" cy="3851844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 table                                   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An umbrella                              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 watch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 key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 dictionary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 box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 child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 man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00455" y="1905000"/>
            <a:ext cx="3733800" cy="38518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tables                                </a:t>
            </a:r>
          </a:p>
          <a:p>
            <a:r>
              <a:rPr lang="en-US" dirty="0"/>
              <a:t>u</a:t>
            </a:r>
            <a:r>
              <a:rPr lang="en-US" dirty="0" smtClean="0"/>
              <a:t>mbrellas</a:t>
            </a:r>
          </a:p>
          <a:p>
            <a:r>
              <a:rPr lang="en-US" dirty="0"/>
              <a:t>w</a:t>
            </a:r>
            <a:r>
              <a:rPr lang="en-US" dirty="0" smtClean="0"/>
              <a:t>atches</a:t>
            </a:r>
          </a:p>
          <a:p>
            <a:r>
              <a:rPr lang="en-US" dirty="0"/>
              <a:t>k</a:t>
            </a:r>
            <a:r>
              <a:rPr lang="en-US" dirty="0" smtClean="0"/>
              <a:t>eys</a:t>
            </a:r>
          </a:p>
          <a:p>
            <a:r>
              <a:rPr lang="en-US" dirty="0"/>
              <a:t>d</a:t>
            </a:r>
            <a:r>
              <a:rPr lang="en-US" dirty="0" smtClean="0"/>
              <a:t>ictionaries</a:t>
            </a:r>
          </a:p>
          <a:p>
            <a:r>
              <a:rPr lang="en-US" dirty="0"/>
              <a:t>b</a:t>
            </a:r>
            <a:r>
              <a:rPr lang="en-US" dirty="0" smtClean="0"/>
              <a:t>oxes</a:t>
            </a:r>
          </a:p>
          <a:p>
            <a:r>
              <a:rPr lang="en-US" dirty="0"/>
              <a:t>c</a:t>
            </a:r>
            <a:r>
              <a:rPr lang="en-US" dirty="0" smtClean="0"/>
              <a:t>hildren</a:t>
            </a:r>
          </a:p>
          <a:p>
            <a:r>
              <a:rPr lang="en-US" dirty="0" smtClean="0"/>
              <a:t>men                            </a:t>
            </a:r>
            <a:endParaRPr lang="ru-RU" dirty="0"/>
          </a:p>
        </p:txBody>
      </p:sp>
      <p:pic>
        <p:nvPicPr>
          <p:cNvPr id="8194" name="Picture 2" descr="Картинки по запросу disn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366" y="2278486"/>
            <a:ext cx="4672644" cy="2628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0231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these nouns on countable and uncountable: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2786" cy="981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Bread, jam, sweets, rice, oil, mushrooms, cereal, sausages, water, sugar, bananas, garlic, apples, cucumbers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43607" y="3065174"/>
            <a:ext cx="3852393" cy="3296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 smtClean="0"/>
              <a:t>Countable:</a:t>
            </a:r>
          </a:p>
          <a:p>
            <a:r>
              <a:rPr lang="en-US" dirty="0" smtClean="0"/>
              <a:t>Sweets</a:t>
            </a:r>
          </a:p>
          <a:p>
            <a:r>
              <a:rPr lang="en-US" dirty="0" smtClean="0"/>
              <a:t>Mushrooms</a:t>
            </a:r>
          </a:p>
          <a:p>
            <a:r>
              <a:rPr lang="en-US" dirty="0" smtClean="0"/>
              <a:t>Sausages</a:t>
            </a:r>
          </a:p>
          <a:p>
            <a:r>
              <a:rPr lang="en-US" dirty="0" smtClean="0"/>
              <a:t>Bananas</a:t>
            </a:r>
          </a:p>
          <a:p>
            <a:r>
              <a:rPr lang="en-US" dirty="0" smtClean="0"/>
              <a:t>Garlic</a:t>
            </a:r>
          </a:p>
          <a:p>
            <a:r>
              <a:rPr lang="en-US" dirty="0" smtClean="0"/>
              <a:t>Cucumbers</a:t>
            </a:r>
          </a:p>
          <a:p>
            <a:r>
              <a:rPr lang="en-US" dirty="0" smtClean="0"/>
              <a:t>Apples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67152" y="3065174"/>
            <a:ext cx="3852393" cy="3296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 smtClean="0"/>
              <a:t>Uncountable:</a:t>
            </a:r>
          </a:p>
          <a:p>
            <a:r>
              <a:rPr lang="en-US" dirty="0" smtClean="0"/>
              <a:t>Rice</a:t>
            </a:r>
          </a:p>
          <a:p>
            <a:r>
              <a:rPr lang="en-US" dirty="0" smtClean="0"/>
              <a:t>Bread </a:t>
            </a:r>
          </a:p>
          <a:p>
            <a:r>
              <a:rPr lang="en-US" dirty="0" smtClean="0"/>
              <a:t>Oil</a:t>
            </a:r>
          </a:p>
          <a:p>
            <a:pPr algn="just"/>
            <a:r>
              <a:rPr lang="en-US" dirty="0" smtClean="0"/>
              <a:t>Jam</a:t>
            </a:r>
          </a:p>
          <a:p>
            <a:r>
              <a:rPr lang="en-US" dirty="0" smtClean="0"/>
              <a:t>Cereal</a:t>
            </a:r>
          </a:p>
          <a:p>
            <a:r>
              <a:rPr lang="en-US" dirty="0" smtClean="0"/>
              <a:t>Water </a:t>
            </a:r>
          </a:p>
          <a:p>
            <a:r>
              <a:rPr lang="en-US" dirty="0" smtClean="0"/>
              <a:t>Sugar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8" name="Picture 4" descr="Картинки по запросу disn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606" y="3241731"/>
            <a:ext cx="2746956" cy="3434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7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378" y="1058516"/>
            <a:ext cx="10515600" cy="76821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Match </a:t>
            </a:r>
            <a:r>
              <a:rPr lang="en-US" dirty="0"/>
              <a:t>the words with their </a:t>
            </a:r>
            <a:r>
              <a:rPr lang="en-US" dirty="0" smtClean="0"/>
              <a:t>definitions: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6378" y="1799867"/>
            <a:ext cx="4378816" cy="41727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a) very big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b) important in a religion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c) to continue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d) presents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e) a Muslim religious </a:t>
            </a:r>
            <a:r>
              <a:rPr lang="en-US" sz="2800" dirty="0" smtClean="0">
                <a:solidFill>
                  <a:schemeClr val="tx1"/>
                </a:solidFill>
              </a:rPr>
              <a:t>building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f) people who live near you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g) to speak to God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h) to happen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721698" y="1796692"/>
            <a:ext cx="3823952" cy="417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1) huge</a:t>
            </a:r>
          </a:p>
          <a:p>
            <a:pPr marL="0" indent="0">
              <a:buNone/>
            </a:pPr>
            <a:r>
              <a:rPr lang="en-US" dirty="0" smtClean="0"/>
              <a:t>2) mosques</a:t>
            </a:r>
          </a:p>
          <a:p>
            <a:pPr marL="0" indent="0">
              <a:buNone/>
            </a:pPr>
            <a:r>
              <a:rPr lang="en-US" dirty="0" smtClean="0"/>
              <a:t>3) gifts</a:t>
            </a:r>
          </a:p>
          <a:p>
            <a:pPr marL="0" indent="0">
              <a:buNone/>
            </a:pPr>
            <a:r>
              <a:rPr lang="en-US" dirty="0" smtClean="0"/>
              <a:t>4) take place</a:t>
            </a:r>
          </a:p>
          <a:p>
            <a:pPr marL="0" indent="0">
              <a:buNone/>
            </a:pPr>
            <a:r>
              <a:rPr lang="en-US" dirty="0" smtClean="0"/>
              <a:t>3) pray</a:t>
            </a:r>
          </a:p>
          <a:p>
            <a:pPr marL="0" indent="0">
              <a:buNone/>
            </a:pPr>
            <a:r>
              <a:rPr lang="en-US" dirty="0" smtClean="0"/>
              <a:t>6) neighbours</a:t>
            </a:r>
          </a:p>
          <a:p>
            <a:pPr marL="0" indent="0">
              <a:buNone/>
            </a:pPr>
            <a:r>
              <a:rPr lang="en-US" dirty="0" smtClean="0"/>
              <a:t>7) lasts</a:t>
            </a:r>
          </a:p>
          <a:p>
            <a:pPr marL="0" indent="0">
              <a:buNone/>
            </a:pPr>
            <a:r>
              <a:rPr lang="en-US" dirty="0" smtClean="0"/>
              <a:t>8) holy</a:t>
            </a:r>
            <a:endParaRPr lang="ru-RU" dirty="0"/>
          </a:p>
        </p:txBody>
      </p:sp>
      <p:pic>
        <p:nvPicPr>
          <p:cNvPr id="2050" name="Picture 2" descr="Картинки по запросу match the words with their defini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491" y="59330"/>
            <a:ext cx="1998371" cy="99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match the words with their defini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063" y="5582352"/>
            <a:ext cx="1947799" cy="97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match the words with their defini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2" y="5899232"/>
            <a:ext cx="1917536" cy="9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4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189" y="428147"/>
            <a:ext cx="8534400" cy="1507067"/>
          </a:xfrm>
        </p:spPr>
        <p:txBody>
          <a:bodyPr/>
          <a:lstStyle/>
          <a:p>
            <a:pPr lvl="0"/>
            <a:r>
              <a:rPr lang="en-US" dirty="0"/>
              <a:t>What time is it? </a:t>
            </a:r>
            <a:r>
              <a:rPr lang="en-US" dirty="0" smtClean="0"/>
              <a:t>Write in numbers: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5637" y="1490774"/>
            <a:ext cx="4493654" cy="44979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uarter past 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 to three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 past four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 to nine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to seven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to eleven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 past eight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Twenty-five past five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to two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t="5885" r="10041" b="16939"/>
          <a:stretch/>
        </p:blipFill>
        <p:spPr bwMode="auto">
          <a:xfrm>
            <a:off x="5782614" y="1712890"/>
            <a:ext cx="6027313" cy="4053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17" y="4250148"/>
            <a:ext cx="2801154" cy="28011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0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6991" y="613287"/>
            <a:ext cx="4981549" cy="854905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The End!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8726" y="5013937"/>
            <a:ext cx="8252782" cy="12451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Thank you for your attention!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4" name="Picture 2" descr="Картинки по запросу dis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26" y="1468192"/>
            <a:ext cx="7888632" cy="3155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1605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4780" y="1152191"/>
            <a:ext cx="7415317" cy="5364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2400" i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i="1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 of existing knowledge in the field of English through a game and team work. Develop the speech of children and knowledge gained in English lessons.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Tasks: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students' mental abilities, develop quick thinking, the ability to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give short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complete, detailed answers to questions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show their creativity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tolerant attitude to the opinions of other students, develop the ability to listen to each other, develop the ability to work in a team and make a joint decision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cultivate respect for the culture of one’s country and the countries of the language being studied.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6" descr="Картинки по запросу англоязычные стран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6641" r="4114" b="4173"/>
          <a:stretch/>
        </p:blipFill>
        <p:spPr bwMode="auto">
          <a:xfrm rot="20963477">
            <a:off x="9272959" y="853676"/>
            <a:ext cx="2535644" cy="2618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англоязычные стра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310">
            <a:off x="8525815" y="3969867"/>
            <a:ext cx="3550276" cy="2343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62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710" y="653484"/>
            <a:ext cx="5651250" cy="1041901"/>
          </a:xfrm>
        </p:spPr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Plan of quiz lesson: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2591" y="1833715"/>
            <a:ext cx="5043369" cy="4579964"/>
          </a:xfrm>
        </p:spPr>
        <p:txBody>
          <a:bodyPr>
            <a:noAutofit/>
          </a:bodyPr>
          <a:lstStyle/>
          <a:p>
            <a:pPr lvl="0"/>
            <a:r>
              <a:rPr lang="ru-RU" b="1" i="1" dirty="0" err="1"/>
              <a:t>The</a:t>
            </a:r>
            <a:r>
              <a:rPr lang="ru-RU" b="1" i="1" dirty="0"/>
              <a:t> </a:t>
            </a:r>
            <a:r>
              <a:rPr lang="en-US" b="1" i="1" dirty="0"/>
              <a:t>ESC</a:t>
            </a:r>
            <a:r>
              <a:rPr lang="ru-RU" b="1" i="1" dirty="0"/>
              <a:t> </a:t>
            </a:r>
            <a:r>
              <a:rPr lang="ru-RU" b="1" i="1" dirty="0" err="1"/>
              <a:t>game</a:t>
            </a:r>
            <a:endParaRPr lang="ru-RU" b="1" i="1" dirty="0"/>
          </a:p>
          <a:p>
            <a:pPr lvl="0"/>
            <a:r>
              <a:rPr lang="en-US" b="1" i="1" dirty="0"/>
              <a:t>Let’s play one, two, three…</a:t>
            </a:r>
            <a:endParaRPr lang="ru-RU" b="1" i="1" dirty="0"/>
          </a:p>
          <a:p>
            <a:pPr lvl="0"/>
            <a:r>
              <a:rPr lang="en-US" b="1" i="1" dirty="0" err="1"/>
              <a:t>Favourite</a:t>
            </a:r>
            <a:r>
              <a:rPr lang="en-US" b="1" i="1" dirty="0"/>
              <a:t> heroes</a:t>
            </a:r>
            <a:endParaRPr lang="ru-RU" b="1" i="1" dirty="0"/>
          </a:p>
          <a:p>
            <a:pPr lvl="0"/>
            <a:r>
              <a:rPr lang="ru-RU" b="1" i="1" dirty="0"/>
              <a:t>Guess </a:t>
            </a:r>
            <a:r>
              <a:rPr lang="ru-RU" b="1" i="1" dirty="0" err="1"/>
              <a:t>the</a:t>
            </a:r>
            <a:r>
              <a:rPr lang="ru-RU" b="1" i="1" dirty="0"/>
              <a:t> </a:t>
            </a:r>
            <a:r>
              <a:rPr lang="ru-RU" b="1" i="1" dirty="0" err="1"/>
              <a:t>hidden</a:t>
            </a:r>
            <a:r>
              <a:rPr lang="ru-RU" b="1" i="1" dirty="0"/>
              <a:t> </a:t>
            </a:r>
            <a:r>
              <a:rPr lang="ru-RU" b="1" i="1" dirty="0" err="1"/>
              <a:t>words</a:t>
            </a:r>
            <a:endParaRPr lang="ru-RU" b="1" i="1" dirty="0"/>
          </a:p>
          <a:p>
            <a:pPr lvl="0"/>
            <a:r>
              <a:rPr lang="ru-RU" b="1" i="1" dirty="0" err="1"/>
              <a:t>The</a:t>
            </a:r>
            <a:r>
              <a:rPr lang="ru-RU" b="1" i="1" dirty="0"/>
              <a:t> </a:t>
            </a:r>
            <a:r>
              <a:rPr lang="ru-RU" b="1" i="1" dirty="0" err="1"/>
              <a:t>right</a:t>
            </a:r>
            <a:r>
              <a:rPr lang="ru-RU" b="1" i="1" dirty="0"/>
              <a:t> </a:t>
            </a:r>
            <a:r>
              <a:rPr lang="ru-RU" b="1" i="1" dirty="0" err="1"/>
              <a:t>choice</a:t>
            </a:r>
            <a:endParaRPr lang="ru-RU" b="1" i="1" dirty="0"/>
          </a:p>
          <a:p>
            <a:pPr lvl="0"/>
            <a:r>
              <a:rPr lang="ru-RU" b="1" i="1" dirty="0" err="1"/>
              <a:t>Solve</a:t>
            </a:r>
            <a:r>
              <a:rPr lang="ru-RU" b="1" i="1" dirty="0"/>
              <a:t> </a:t>
            </a:r>
            <a:r>
              <a:rPr lang="ru-RU" b="1" i="1" dirty="0" err="1"/>
              <a:t>the</a:t>
            </a:r>
            <a:r>
              <a:rPr lang="ru-RU" b="1" i="1" dirty="0"/>
              <a:t> </a:t>
            </a:r>
            <a:r>
              <a:rPr lang="ru-RU" b="1" i="1" dirty="0" err="1"/>
              <a:t>riddles</a:t>
            </a:r>
            <a:endParaRPr lang="ru-RU" b="1" i="1" dirty="0"/>
          </a:p>
          <a:p>
            <a:pPr lvl="0"/>
            <a:r>
              <a:rPr lang="en-US" b="1" i="1" dirty="0"/>
              <a:t>What time is it?</a:t>
            </a:r>
            <a:endParaRPr lang="ru-RU" b="1" i="1" dirty="0"/>
          </a:p>
          <a:p>
            <a:pPr lvl="0"/>
            <a:r>
              <a:rPr lang="en-US" b="1" i="1" dirty="0"/>
              <a:t>Plural of the words</a:t>
            </a:r>
            <a:endParaRPr lang="ru-RU" b="1" i="1" dirty="0"/>
          </a:p>
          <a:p>
            <a:pPr lvl="0"/>
            <a:r>
              <a:rPr lang="en-US" b="1" i="1" dirty="0"/>
              <a:t>Complete the months</a:t>
            </a:r>
            <a:endParaRPr lang="ru-RU" b="1" i="1" dirty="0"/>
          </a:p>
          <a:p>
            <a:pPr lvl="0"/>
            <a:r>
              <a:rPr lang="en-US" b="1" i="1" dirty="0"/>
              <a:t>Match them to the definitions</a:t>
            </a:r>
            <a:endParaRPr lang="ru-RU" b="1" i="1" dirty="0"/>
          </a:p>
          <a:p>
            <a:pPr lvl="0"/>
            <a:r>
              <a:rPr lang="en-US" b="1" i="1" dirty="0"/>
              <a:t>Write countable and uncountable nouns</a:t>
            </a:r>
            <a:endParaRPr lang="ru-RU" b="1" i="1" dirty="0"/>
          </a:p>
        </p:txBody>
      </p:sp>
      <p:pic>
        <p:nvPicPr>
          <p:cNvPr id="3076" name="Picture 4" descr="Картинки по запросу game quiz pictur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t="6209" r="2915" b="8503"/>
          <a:stretch/>
        </p:blipFill>
        <p:spPr bwMode="auto">
          <a:xfrm>
            <a:off x="6748530" y="515154"/>
            <a:ext cx="4765183" cy="23604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026" name="Picture 2" descr="Картинки по запросу mickey mou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-2319" r="5709" b="5382"/>
          <a:stretch/>
        </p:blipFill>
        <p:spPr bwMode="auto">
          <a:xfrm>
            <a:off x="7662930" y="3129566"/>
            <a:ext cx="2537138" cy="28204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9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287" y="5399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ESC </a:t>
            </a:r>
            <a:r>
              <a:rPr lang="en-US" sz="54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</a:t>
            </a:r>
            <a:endParaRPr lang="ru-RU" sz="5400" b="1" dirty="0">
              <a:ln w="6600">
                <a:solidFill>
                  <a:srgbClr val="00B0F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164" y="2266682"/>
            <a:ext cx="45237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You should collect the letters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from the English alphabet and put it in right order to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find the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name of the English-speaking countries. You have 1 minute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for task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900">
            <a:off x="5289606" y="2087067"/>
            <a:ext cx="6480081" cy="4328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2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386" y="662380"/>
            <a:ext cx="10515600" cy="1325563"/>
          </a:xfrm>
        </p:spPr>
        <p:txBody>
          <a:bodyPr>
            <a:no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en-US" sz="6000" b="1" i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</a:rPr>
              <a:t>Let’s play one, two, three…</a:t>
            </a:r>
            <a:endParaRPr lang="ru-RU" sz="6000" b="1" i="1" dirty="0">
              <a:ln w="22225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3371" y="20383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board and choose any number. Each team will take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number and answer it in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turn.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73522" y="2984964"/>
            <a:ext cx="63235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 verbs</a:t>
            </a:r>
            <a:endParaRPr lang="ru-RU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 3 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adjectives</a:t>
            </a:r>
            <a:endParaRPr lang="ru-RU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 3 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irregular verbs</a:t>
            </a:r>
            <a:endParaRPr lang="ru-RU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 3 </a:t>
            </a:r>
            <a:r>
              <a:rPr lang="ru-RU" sz="20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endParaRPr lang="ru-RU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 3 </a:t>
            </a:r>
            <a:r>
              <a:rPr lang="ru-RU" sz="20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professions</a:t>
            </a:r>
            <a:endParaRPr lang="ru-RU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 3 things that people wear</a:t>
            </a:r>
            <a:endParaRPr lang="ru-RU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 3 English-speaking countries</a:t>
            </a:r>
            <a:endParaRPr lang="ru-RU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 3 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famous people in Kyrgyzstan</a:t>
            </a:r>
            <a:endParaRPr lang="ru-RU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mickey m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0" r="4709" b="1"/>
          <a:stretch/>
        </p:blipFill>
        <p:spPr bwMode="auto">
          <a:xfrm rot="20927233">
            <a:off x="496396" y="2975989"/>
            <a:ext cx="3395517" cy="3586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96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036" y="576378"/>
            <a:ext cx="7996149" cy="637125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rgbClr val="00B0F0"/>
                </a:solidFill>
              </a:rPr>
              <a:t>“</a:t>
            </a:r>
            <a:r>
              <a:rPr lang="en-US" sz="44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F</a:t>
            </a:r>
            <a:r>
              <a:rPr lang="en-US" sz="44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avourite</a:t>
            </a:r>
            <a:r>
              <a:rPr lang="en-US" sz="44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heroes</a:t>
            </a:r>
            <a:r>
              <a:rPr lang="en-US" sz="4400" b="1" i="1" dirty="0" smtClean="0">
                <a:solidFill>
                  <a:srgbClr val="00B0F0"/>
                </a:solidFill>
              </a:rPr>
              <a:t>”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3956" y="1999781"/>
            <a:ext cx="885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 should connect these parts to each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other to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get </a:t>
            </a:r>
            <a:r>
              <a:rPr lang="en-US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favourite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heroes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Who will be the first? 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5219" y="2625404"/>
            <a:ext cx="689019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i="1" dirty="0" smtClean="0"/>
              <a:t>Minnie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                          </a:t>
            </a:r>
            <a:r>
              <a:rPr lang="en-US" i="1" dirty="0"/>
              <a:t>a)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/>
              <a:t>the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smtClean="0"/>
              <a:t>Seven </a:t>
            </a:r>
            <a:r>
              <a:rPr lang="en-US" i="1" dirty="0"/>
              <a:t>Dwarfs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i="1" dirty="0"/>
              <a:t>Snow White and               </a:t>
            </a:r>
            <a:r>
              <a:rPr lang="en-US" i="1" dirty="0" smtClean="0"/>
              <a:t> b</a:t>
            </a:r>
            <a:r>
              <a:rPr lang="en-US" i="1" dirty="0"/>
              <a:t>) Duck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i="1" dirty="0"/>
              <a:t>Puss in                                 c) Pooh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i="1" dirty="0"/>
              <a:t>Peter                                  </a:t>
            </a:r>
            <a:r>
              <a:rPr lang="en-US" i="1" dirty="0" smtClean="0"/>
              <a:t> d</a:t>
            </a:r>
            <a:r>
              <a:rPr lang="en-US" i="1" dirty="0"/>
              <a:t>) Mouse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i="1" dirty="0"/>
              <a:t>Donald                               </a:t>
            </a:r>
            <a:r>
              <a:rPr lang="en-US" i="1" dirty="0" smtClean="0"/>
              <a:t>e</a:t>
            </a:r>
            <a:r>
              <a:rPr lang="en-US" i="1" dirty="0"/>
              <a:t>) Boots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i="1" dirty="0" err="1"/>
              <a:t>Winny</a:t>
            </a:r>
            <a:r>
              <a:rPr lang="en-US" i="1" dirty="0"/>
              <a:t>-the-                         </a:t>
            </a:r>
            <a:r>
              <a:rPr lang="en-US" i="1" dirty="0" smtClean="0"/>
              <a:t> f</a:t>
            </a:r>
            <a:r>
              <a:rPr lang="en-US" i="1" dirty="0"/>
              <a:t>) Clause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i="1" dirty="0"/>
              <a:t>Santa                                 </a:t>
            </a:r>
            <a:r>
              <a:rPr lang="en-US" i="1" dirty="0" smtClean="0"/>
              <a:t>g</a:t>
            </a:r>
            <a:r>
              <a:rPr lang="en-US" i="1" dirty="0"/>
              <a:t>) Pan</a:t>
            </a:r>
            <a:endParaRPr lang="ru-RU" i="1" dirty="0"/>
          </a:p>
        </p:txBody>
      </p:sp>
      <p:pic>
        <p:nvPicPr>
          <p:cNvPr id="2051" name="Picture 3" descr="Картинки по запросу mickey m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129">
            <a:off x="6896015" y="2516509"/>
            <a:ext cx="4946063" cy="3356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5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415" y="494881"/>
            <a:ext cx="6940081" cy="1063462"/>
          </a:xfrm>
        </p:spPr>
        <p:txBody>
          <a:bodyPr/>
          <a:lstStyle/>
          <a:p>
            <a:pPr lvl="0"/>
            <a:r>
              <a:rPr lang="ru-RU" b="1" i="1" dirty="0">
                <a:solidFill>
                  <a:srgbClr val="00B0F0"/>
                </a:solidFill>
              </a:rPr>
              <a:t>Guess </a:t>
            </a:r>
            <a:r>
              <a:rPr lang="ru-RU" b="1" i="1" dirty="0" err="1">
                <a:solidFill>
                  <a:srgbClr val="00B0F0"/>
                </a:solidFill>
              </a:rPr>
              <a:t>the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hidden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words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1925" y="1999589"/>
            <a:ext cx="8967989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Search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hiding words in the following sentences.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Example: I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  I sh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out, he’ll hear me.(Fish)  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070" y="3314407"/>
            <a:ext cx="6954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1. Close the door at once</a:t>
            </a:r>
            <a:r>
              <a:rPr lang="en-US" dirty="0" smtClean="0"/>
              <a:t>!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dirty="0"/>
              <a:t>2. He’ll come to America tomorrow</a:t>
            </a:r>
            <a:r>
              <a:rPr lang="en-US" dirty="0" smtClean="0"/>
              <a:t>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dirty="0"/>
              <a:t>3. Do good workers succeed? 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dirty="0"/>
              <a:t>4. If Roger comes, we’ll begin. </a:t>
            </a:r>
            <a:endParaRPr lang="ru-RU" dirty="0"/>
          </a:p>
        </p:txBody>
      </p:sp>
      <p:pic>
        <p:nvPicPr>
          <p:cNvPr id="7" name="Picture 2" descr="Картинки по запросу quiz lesson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96" y="3096216"/>
            <a:ext cx="3634208" cy="24228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5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62" y="167590"/>
            <a:ext cx="7068870" cy="1011947"/>
          </a:xfrm>
        </p:spPr>
        <p:txBody>
          <a:bodyPr/>
          <a:lstStyle/>
          <a:p>
            <a:pPr algn="ctr"/>
            <a:r>
              <a:rPr lang="en-US" dirty="0"/>
              <a:t>"The right choice”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7531" y="1462133"/>
            <a:ext cx="9959662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Read the sentences and choose right variant.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4048" y="2131547"/>
            <a:ext cx="94831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capital of England is a) London b) Paris c) Moscow.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London stands a) the Volga b) the Mississippi c) the Thames.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symbol of England is a) a red rose  b) a tulip c) a daffodil.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English flag is a) blue and white b) red and green 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red and white.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Golf comes from a) Scotland b) Russia c) the USA.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Bell invented a) a car b) a telephone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a plane.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Ch. Chaplin was a) an artist b) a composer c) an actor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Cricket comes from a)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England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Italy c) France.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"Robinson Crusoe” was written by a) Lewis Carroll b) Daniel Defoe  c) Alan Milne.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traditional Christmas meal in England is a) roast turkey b) fish and chips c) porridge.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Картинки по запросу game quiz pi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99" y="2550353"/>
            <a:ext cx="2420892" cy="242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31" y="476396"/>
            <a:ext cx="8124937" cy="958760"/>
          </a:xfrm>
        </p:spPr>
        <p:txBody>
          <a:bodyPr/>
          <a:lstStyle/>
          <a:p>
            <a:pPr algn="ctr"/>
            <a:r>
              <a:rPr lang="en-US" dirty="0"/>
              <a:t>"Solve the riddles”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2580" y="1690688"/>
            <a:ext cx="105220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 should guess the riddles. The team which answers  the first and correctly wins. You can get 1 point for each right answer.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678807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have got four legs but I can’t walk.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I’m tall and green, I’m in the garden.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does not have legs, but it goes.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Two brothers, but they don’t see each other.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It’s white, cold and sweet. All children like it.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It’s not a man, it’s not a woman, but it teaches us.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Картинки по запросу dis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5037">
            <a:off x="8407714" y="3322751"/>
            <a:ext cx="2964018" cy="2964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760</TotalTime>
  <Words>650</Words>
  <Application>Microsoft Office PowerPoint</Application>
  <PresentationFormat>Широкоэкранный</PresentationFormat>
  <Paragraphs>148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Algerian</vt:lpstr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We study English</vt:lpstr>
      <vt:lpstr>Презентация PowerPoint</vt:lpstr>
      <vt:lpstr>Plan of quiz lesson:</vt:lpstr>
      <vt:lpstr>The ESC game</vt:lpstr>
      <vt:lpstr>Let’s play one, two, three…</vt:lpstr>
      <vt:lpstr>“Favourite heroes”</vt:lpstr>
      <vt:lpstr>Guess the hidden words</vt:lpstr>
      <vt:lpstr>"The right choice”</vt:lpstr>
      <vt:lpstr>"Solve the riddles”</vt:lpstr>
      <vt:lpstr>Complete the months:</vt:lpstr>
      <vt:lpstr>Write the plural of the words:</vt:lpstr>
      <vt:lpstr>Divide these nouns on countable and uncountable:</vt:lpstr>
      <vt:lpstr>Match the words with their definitions:</vt:lpstr>
      <vt:lpstr>What time is it? Write in numbers: </vt:lpstr>
      <vt:lpstr>The End!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want to know everything</dc:title>
  <dc:creator>admin</dc:creator>
  <cp:lastModifiedBy>admin</cp:lastModifiedBy>
  <cp:revision>49</cp:revision>
  <dcterms:created xsi:type="dcterms:W3CDTF">2020-01-27T16:51:46Z</dcterms:created>
  <dcterms:modified xsi:type="dcterms:W3CDTF">2020-02-09T19:40:44Z</dcterms:modified>
</cp:coreProperties>
</file>