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10D7-165C-420A-BAD9-8D8380328973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57FCCC-8E83-49C2-849A-5F17DDFF5BC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10D7-165C-420A-BAD9-8D8380328973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FCCC-8E83-49C2-849A-5F17DDFF5B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10D7-165C-420A-BAD9-8D8380328973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FCCC-8E83-49C2-849A-5F17DDFF5B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10D7-165C-420A-BAD9-8D8380328973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FCCC-8E83-49C2-849A-5F17DDFF5B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10D7-165C-420A-BAD9-8D8380328973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FCCC-8E83-49C2-849A-5F17DDFF5BC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10D7-165C-420A-BAD9-8D8380328973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FCCC-8E83-49C2-849A-5F17DDFF5BC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10D7-165C-420A-BAD9-8D8380328973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FCCC-8E83-49C2-849A-5F17DDFF5BC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10D7-165C-420A-BAD9-8D8380328973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FCCC-8E83-49C2-849A-5F17DDFF5B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10D7-165C-420A-BAD9-8D8380328973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FCCC-8E83-49C2-849A-5F17DDFF5B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10D7-165C-420A-BAD9-8D8380328973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FCCC-8E83-49C2-849A-5F17DDFF5B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10D7-165C-420A-BAD9-8D8380328973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FCCC-8E83-49C2-849A-5F17DDFF5B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3FB10D7-165C-420A-BAD9-8D8380328973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057FCCC-8E83-49C2-849A-5F17DDFF5BC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412" y="1412776"/>
            <a:ext cx="87129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ВИКТОРИНА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7857" y="2425772"/>
            <a:ext cx="810029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Лучший знаток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правил дорожного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движения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5731112"/>
            <a:ext cx="1071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b="1" i="1" dirty="0" smtClean="0"/>
              <a:t>2016 год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95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547464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400" b="1" dirty="0" smtClean="0"/>
              <a:t>9. </a:t>
            </a:r>
            <a:r>
              <a:rPr lang="ru-RU" sz="2400" b="1" dirty="0"/>
              <a:t>Что обозначает данный знак? </a:t>
            </a:r>
            <a:endParaRPr lang="ru-RU" sz="24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36712"/>
            <a:ext cx="28575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653136"/>
            <a:ext cx="792088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Стоянка автотранспорта; 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Место стоянки легковых такси; 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Место остановки трамвая; 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Место остановки автобуса и (или) троллейбуса. </a:t>
            </a:r>
          </a:p>
        </p:txBody>
      </p:sp>
    </p:spTree>
    <p:extLst>
      <p:ext uri="{BB962C8B-B14F-4D97-AF65-F5344CB8AC3E}">
        <p14:creationId xmlns:p14="http://schemas.microsoft.com/office/powerpoint/2010/main" val="26294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tabLst>
                <a:tab pos="722313" algn="l"/>
              </a:tabLst>
            </a:pPr>
            <a:r>
              <a:rPr lang="ru-RU" dirty="0"/>
              <a:t/>
            </a:r>
            <a:br>
              <a:rPr lang="ru-RU" dirty="0"/>
            </a:br>
            <a:r>
              <a:rPr lang="ru-RU" sz="2400" b="1" dirty="0" smtClean="0"/>
              <a:t>10. </a:t>
            </a:r>
            <a:r>
              <a:rPr lang="ru-RU" sz="2400" b="1" dirty="0"/>
              <a:t>Какой из знаков устанавливается непосредственно </a:t>
            </a:r>
            <a:br>
              <a:rPr lang="ru-RU" sz="2400" b="1" dirty="0"/>
            </a:br>
            <a:r>
              <a:rPr lang="ru-RU" sz="2400" b="1" dirty="0"/>
              <a:t>у пешеходного перехода? 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46" y="1949688"/>
            <a:ext cx="1304063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223" y="1724383"/>
            <a:ext cx="1585540" cy="165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12106"/>
            <a:ext cx="1445717" cy="148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405" y="1812107"/>
            <a:ext cx="1369814" cy="148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7146" y="3717032"/>
            <a:ext cx="7075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  <a:p>
            <a:endParaRPr lang="ru-RU" sz="2400" dirty="0"/>
          </a:p>
          <a:p>
            <a:r>
              <a:rPr lang="ru-RU" sz="2400" b="1" dirty="0" smtClean="0"/>
              <a:t>     А                   Б                     В                          Г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3785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1642"/>
            <a:ext cx="8825151" cy="661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9832" y="1484784"/>
            <a:ext cx="825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11.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206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spc="-140" dirty="0" smtClean="0">
                <a:solidFill>
                  <a:prstClr val="black"/>
                </a:solidFill>
                <a:latin typeface="Arial" charset="0"/>
              </a:rPr>
              <a:t>12. Желая </a:t>
            </a:r>
            <a:r>
              <a:rPr lang="ru-RU" sz="3200" spc="-140" dirty="0">
                <a:solidFill>
                  <a:prstClr val="black"/>
                </a:solidFill>
                <a:latin typeface="Arial" charset="0"/>
              </a:rPr>
              <a:t>перейти дорогу, мы сначала смотрим налево, а дойдя до середины дороги – направо. </a:t>
            </a:r>
            <a:endParaRPr lang="ru-RU" sz="3200" spc="-140" dirty="0" smtClean="0">
              <a:solidFill>
                <a:prstClr val="black"/>
              </a:solidFill>
              <a:latin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3200" spc="-140" dirty="0">
              <a:solidFill>
                <a:prstClr val="black"/>
              </a:solidFill>
              <a:latin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spc="-140" dirty="0" smtClean="0">
                <a:solidFill>
                  <a:prstClr val="black"/>
                </a:solidFill>
                <a:latin typeface="Arial" charset="0"/>
              </a:rPr>
              <a:t>Жители </a:t>
            </a:r>
            <a:r>
              <a:rPr lang="ru-RU" sz="3200" spc="-140" dirty="0">
                <a:solidFill>
                  <a:prstClr val="black"/>
                </a:solidFill>
                <a:latin typeface="Arial" charset="0"/>
              </a:rPr>
              <a:t>какой страны поступают совершенно наоборот?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3302657"/>
            <a:ext cx="6120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1.Украина</a:t>
            </a:r>
          </a:p>
          <a:p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4084330"/>
            <a:ext cx="32544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2.Франция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68608" y="4869160"/>
            <a:ext cx="28039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3.Англия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760201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13.Разгадай ребус.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754897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016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79532"/>
            <a:ext cx="7992888" cy="627380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5460879"/>
            <a:ext cx="3456384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3.Остановиться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4473116"/>
            <a:ext cx="3456384" cy="93610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2.Повернуть направо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3753036"/>
            <a:ext cx="3456384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1.Опасность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1" name="TextBox 17"/>
          <p:cNvSpPr txBox="1"/>
          <p:nvPr/>
        </p:nvSpPr>
        <p:spPr>
          <a:xfrm>
            <a:off x="1187624" y="944724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3200" spc="-140" dirty="0" smtClean="0"/>
              <a:t>14.Какую информацию пытается сообщить движущийся велосипедист ?</a:t>
            </a:r>
            <a:endParaRPr lang="ru-RU" sz="3200" spc="-140" dirty="0"/>
          </a:p>
        </p:txBody>
      </p:sp>
      <p:pic>
        <p:nvPicPr>
          <p:cNvPr id="12" name="Рисунок 11" descr="http://test.sch496.ru/images/p7_ris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3240360" cy="299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9804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39552"/>
          </a:xfrm>
        </p:spPr>
        <p:txBody>
          <a:bodyPr/>
          <a:lstStyle/>
          <a:p>
            <a:r>
              <a:rPr lang="ru-RU" dirty="0" smtClean="0"/>
              <a:t>15. Отгадай ребус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88840"/>
            <a:ext cx="8208912" cy="453650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5" name="Picture 8" descr="http://im0-tub-ru.yandex.net/i?id=493656458-38-72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75008"/>
          <a:stretch>
            <a:fillRect/>
          </a:stretch>
        </p:blipFill>
        <p:spPr bwMode="auto">
          <a:xfrm>
            <a:off x="1043608" y="5269962"/>
            <a:ext cx="288032" cy="775233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бук\открытый урок 2009 - 2010\2009-2010 уч. год ПДД игра Знатоки дорожного движения\Рисунок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1680" y="2708920"/>
            <a:ext cx="7312728" cy="3336275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037953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56692"/>
            <a:ext cx="7848872" cy="55446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9344" y="1304764"/>
            <a:ext cx="4933056" cy="201622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900"/>
              </a:lnSpc>
            </a:pPr>
            <a:r>
              <a:rPr lang="ru-RU" sz="2800" dirty="0" smtClean="0"/>
              <a:t>1.Участок дороги, расположенный вблизи детского учреждения, где возможно появление детей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3465004"/>
            <a:ext cx="4968552" cy="1800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900"/>
              </a:lnSpc>
            </a:pPr>
            <a:r>
              <a:rPr lang="ru-RU" sz="2800" dirty="0" smtClean="0"/>
              <a:t>2.Участок дороги, временно используемый для проведения спортивных соревнований.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03847" y="5335079"/>
            <a:ext cx="4873211" cy="7920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9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3.Беговая дорожка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932" y="1304764"/>
            <a:ext cx="2749984" cy="2412268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2" name="TextBox 10"/>
          <p:cNvSpPr txBox="1"/>
          <p:nvPr/>
        </p:nvSpPr>
        <p:spPr>
          <a:xfrm>
            <a:off x="1691680" y="728700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3200" spc="-140" dirty="0" smtClean="0"/>
              <a:t>16.Что это за знак?</a:t>
            </a:r>
            <a:endParaRPr lang="ru-RU" sz="3200" spc="-140" dirty="0"/>
          </a:p>
        </p:txBody>
      </p:sp>
    </p:spTree>
    <p:extLst>
      <p:ext uri="{BB962C8B-B14F-4D97-AF65-F5344CB8AC3E}">
        <p14:creationId xmlns:p14="http://schemas.microsoft.com/office/powerpoint/2010/main" val="1857318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656692"/>
            <a:ext cx="7344816" cy="55446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2492896"/>
            <a:ext cx="2880320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Венеция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3645024"/>
            <a:ext cx="2880320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Рим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4859215"/>
            <a:ext cx="2880320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Палермо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1" name="TextBox 17"/>
          <p:cNvSpPr txBox="1"/>
          <p:nvPr/>
        </p:nvSpPr>
        <p:spPr>
          <a:xfrm>
            <a:off x="1187624" y="944724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3200" spc="-140" dirty="0" smtClean="0"/>
              <a:t>17.  В  каком итальянском городе совершенно нет машин?</a:t>
            </a:r>
            <a:endParaRPr lang="ru-RU" sz="3200" spc="-140" dirty="0"/>
          </a:p>
        </p:txBody>
      </p:sp>
    </p:spTree>
    <p:extLst>
      <p:ext uri="{BB962C8B-B14F-4D97-AF65-F5344CB8AC3E}">
        <p14:creationId xmlns:p14="http://schemas.microsoft.com/office/powerpoint/2010/main" val="3580783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204864"/>
            <a:ext cx="7344816" cy="399644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8" name="Picture 2" descr="C:\Documents and Settings\Admin\Рабочий стол\бук\открытый урок 2009 - 2010\2009-2010 уч. год ПДД игра Знатоки дорожного движения\Рисуно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846894"/>
            <a:ext cx="7974515" cy="2742346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187624" y="620688"/>
            <a:ext cx="6262464" cy="755105"/>
          </a:xfrm>
        </p:spPr>
        <p:txBody>
          <a:bodyPr/>
          <a:lstStyle/>
          <a:p>
            <a: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18.Реши ребус</a:t>
            </a:r>
            <a:endParaRPr lang="ru-RU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96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603448"/>
            <a:ext cx="8229600" cy="1600200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Palatino Linotype" panose="02040502050505030304" pitchFamily="18" charset="0"/>
              </a:rPr>
              <a:t>1.Как </a:t>
            </a:r>
            <a:r>
              <a:rPr lang="ru-RU" sz="2400" b="1" dirty="0">
                <a:latin typeface="Palatino Linotype" panose="02040502050505030304" pitchFamily="18" charset="0"/>
              </a:rPr>
              <a:t>должен поступить пешеход в этой ситуации? </a:t>
            </a:r>
            <a:endParaRPr lang="ru-RU" sz="2400" dirty="0">
              <a:latin typeface="Palatino Linotype" panose="0204050205050503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1268760"/>
            <a:ext cx="5033533" cy="37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5229200"/>
            <a:ext cx="7092280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50" dirty="0">
              <a:solidFill>
                <a:srgbClr val="000000"/>
              </a:solidFill>
              <a:latin typeface="Candara"/>
            </a:endParaRPr>
          </a:p>
          <a:p>
            <a:r>
              <a:rPr lang="ru-RU" b="1" i="0" u="none" strike="noStrike" baseline="0" dirty="0" smtClean="0">
                <a:latin typeface="Candara"/>
              </a:rPr>
              <a:t>1. Пройти перед автомобилем, убедившись, что он остановился и уступает Вам дорогу. </a:t>
            </a:r>
            <a:endParaRPr lang="ru-RU" b="0" i="0" u="none" strike="noStrike" baseline="0" dirty="0" smtClean="0">
              <a:latin typeface="Candara"/>
            </a:endParaRPr>
          </a:p>
          <a:p>
            <a:r>
              <a:rPr lang="ru-RU" b="1" i="0" u="none" strike="noStrike" baseline="0" dirty="0" smtClean="0">
                <a:latin typeface="Candara"/>
              </a:rPr>
              <a:t>2. Пройти первым. </a:t>
            </a:r>
            <a:endParaRPr lang="ru-RU" b="0" i="0" u="none" strike="noStrike" baseline="0" dirty="0" smtClean="0">
              <a:latin typeface="Candara"/>
            </a:endParaRPr>
          </a:p>
          <a:p>
            <a:r>
              <a:rPr lang="ru-RU" b="1" i="0" u="none" strike="noStrike" baseline="0" dirty="0" smtClean="0">
                <a:latin typeface="Candara"/>
              </a:rPr>
              <a:t>3. Уступить автомобилю.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04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400" b="1" dirty="0"/>
              <a:t>Будьте осторожны на дороге! </a:t>
            </a:r>
            <a:endParaRPr lang="ru-RU" sz="24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28800"/>
            <a:ext cx="3915519" cy="294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0900" y="5013176"/>
            <a:ext cx="7842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394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3776" y="-171400"/>
            <a:ext cx="6512511" cy="114300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2400" b="1" dirty="0" smtClean="0">
                <a:latin typeface="Palatino Linotype" panose="02040502050505030304" pitchFamily="18" charset="0"/>
              </a:rPr>
              <a:t>2. </a:t>
            </a:r>
            <a:r>
              <a:rPr lang="ru-RU" sz="2400" b="1" dirty="0">
                <a:latin typeface="Palatino Linotype" panose="02040502050505030304" pitchFamily="18" charset="0"/>
              </a:rPr>
              <a:t>Как перейти проезжую часть дороги, если рядом нет пешеходного перехода?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1124744"/>
            <a:ext cx="4680520" cy="351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4365104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b="1" dirty="0"/>
              <a:t>1. Пропустить транспорт, движущийся слева, дойти до середины; затем закончить переход, при отсутствии транспорта справа. </a:t>
            </a:r>
            <a:endParaRPr lang="ru-RU" dirty="0"/>
          </a:p>
          <a:p>
            <a:r>
              <a:rPr lang="ru-RU" b="1" dirty="0"/>
              <a:t>2. Переход запрещен, нужно дойти до ближайшего пешеходного перехода; </a:t>
            </a:r>
            <a:endParaRPr lang="ru-RU" dirty="0"/>
          </a:p>
          <a:p>
            <a:r>
              <a:rPr lang="ru-RU" b="1" dirty="0"/>
              <a:t>3. Переходить можно только при отсутствии транспорта или достаточного удаления его от места перехода.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59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15200" cy="692696"/>
          </a:xfrm>
        </p:spPr>
        <p:txBody>
          <a:bodyPr/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обозначает этот знак?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80728"/>
            <a:ext cx="4333081" cy="4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5096923"/>
            <a:ext cx="57961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b="1" dirty="0"/>
              <a:t>1. Велосипедная дорожка; </a:t>
            </a:r>
            <a:endParaRPr lang="ru-RU" sz="2400" dirty="0"/>
          </a:p>
          <a:p>
            <a:r>
              <a:rPr lang="ru-RU" sz="2400" b="1" dirty="0"/>
              <a:t>2. Езда на велосипеде запрещена; </a:t>
            </a:r>
            <a:endParaRPr lang="ru-RU" sz="2400" dirty="0"/>
          </a:p>
          <a:p>
            <a:r>
              <a:rPr lang="ru-RU" sz="2400" b="1" dirty="0"/>
              <a:t>3. Стоянка для велосипедов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0391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400" b="1" dirty="0" smtClean="0"/>
              <a:t>4. </a:t>
            </a:r>
            <a:r>
              <a:rPr lang="ru-RU" sz="2400" b="1" dirty="0"/>
              <a:t>Можно ли переходить дорогу?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495332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4653136"/>
            <a:ext cx="838842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Можно перейти дорогу. 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Можно, убедившись, что транспорт остановился. 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Нельзя, нужно пропустить транспортное средство. </a:t>
            </a:r>
          </a:p>
        </p:txBody>
      </p:sp>
    </p:spTree>
    <p:extLst>
      <p:ext uri="{BB962C8B-B14F-4D97-AF65-F5344CB8AC3E}">
        <p14:creationId xmlns:p14="http://schemas.microsoft.com/office/powerpoint/2010/main" val="115258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47248" cy="547464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400" b="1" dirty="0"/>
              <a:t>5</a:t>
            </a:r>
            <a:r>
              <a:rPr lang="ru-RU" sz="2400" b="1" dirty="0" smtClean="0"/>
              <a:t>. </a:t>
            </a:r>
            <a:r>
              <a:rPr lang="ru-RU" sz="2400" b="1" dirty="0"/>
              <a:t>Как правильно обходить автобус? </a:t>
            </a:r>
            <a:endParaRPr lang="ru-RU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96752"/>
            <a:ext cx="4455370" cy="334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0514" y="4437112"/>
            <a:ext cx="799288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  <a:p>
            <a:r>
              <a:rPr lang="ru-RU" sz="2400" b="1" dirty="0"/>
              <a:t>1. Машины, автобусы или троллейбусы нужно обходить сзади; </a:t>
            </a:r>
          </a:p>
          <a:p>
            <a:r>
              <a:rPr lang="ru-RU" sz="2400" b="1" dirty="0"/>
              <a:t>2. Подождать, когда транспорт отъедет от остановки, тогда дорога будет хорошо видна в обе стороны, после этого переходить дорогу. </a:t>
            </a:r>
          </a:p>
        </p:txBody>
      </p:sp>
    </p:spTree>
    <p:extLst>
      <p:ext uri="{BB962C8B-B14F-4D97-AF65-F5344CB8AC3E}">
        <p14:creationId xmlns:p14="http://schemas.microsoft.com/office/powerpoint/2010/main" val="246781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19256" cy="403448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400" b="1" dirty="0" smtClean="0"/>
              <a:t>6. </a:t>
            </a:r>
            <a:r>
              <a:rPr lang="ru-RU" sz="2400" b="1" dirty="0"/>
              <a:t>Что обозначает данный знак? </a:t>
            </a:r>
            <a:endParaRPr lang="ru-RU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836712"/>
            <a:ext cx="3600399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4725144"/>
            <a:ext cx="67687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Движение велосипедов запрещено; 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Велосипедная дорожка</a:t>
            </a:r>
            <a:r>
              <a:rPr lang="ru-RU" b="1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54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91264" cy="475456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400" b="1" dirty="0" smtClean="0"/>
              <a:t>7. </a:t>
            </a:r>
            <a:r>
              <a:rPr lang="ru-RU" sz="2400" b="1" dirty="0"/>
              <a:t>Что обозначает данный знак? </a:t>
            </a:r>
            <a:endParaRPr lang="ru-RU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36712"/>
            <a:ext cx="4248472" cy="446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4797152"/>
            <a:ext cx="590465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Пешеходный переход. 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Пешеходная дорожка; 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Движение пешеходов запрещено. 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Что обозначает данный знак? </a:t>
            </a:r>
          </a:p>
        </p:txBody>
      </p:sp>
    </p:spTree>
    <p:extLst>
      <p:ext uri="{BB962C8B-B14F-4D97-AF65-F5344CB8AC3E}">
        <p14:creationId xmlns:p14="http://schemas.microsoft.com/office/powerpoint/2010/main" val="181613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547464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400" b="1" dirty="0" smtClean="0"/>
              <a:t>8. </a:t>
            </a:r>
            <a:r>
              <a:rPr lang="ru-RU" sz="2400" b="1" dirty="0"/>
              <a:t>Что обозначает данный знак? </a:t>
            </a:r>
            <a:endParaRPr lang="ru-RU" sz="2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160" y="1052737"/>
            <a:ext cx="3439399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46531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Пешеходный переход; 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Осторожно дети. 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Беговая дорожка. </a:t>
            </a:r>
          </a:p>
        </p:txBody>
      </p:sp>
    </p:spTree>
    <p:extLst>
      <p:ext uri="{BB962C8B-B14F-4D97-AF65-F5344CB8AC3E}">
        <p14:creationId xmlns:p14="http://schemas.microsoft.com/office/powerpoint/2010/main" val="293888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143</TotalTime>
  <Words>371</Words>
  <Application>Microsoft Office PowerPoint</Application>
  <PresentationFormat>Экран (4:3)</PresentationFormat>
  <Paragraphs>80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Исполнительная</vt:lpstr>
      <vt:lpstr>Презентация PowerPoint</vt:lpstr>
      <vt:lpstr>1.Как должен поступить пешеход в этой ситуации? </vt:lpstr>
      <vt:lpstr>2. Как перейти проезжую часть дороги, если рядом нет пешеходного перехода?</vt:lpstr>
      <vt:lpstr>3. Что обозначает этот знак? </vt:lpstr>
      <vt:lpstr> 4. Можно ли переходить дорогу?  </vt:lpstr>
      <vt:lpstr> 5. Как правильно обходить автобус? </vt:lpstr>
      <vt:lpstr> 6. Что обозначает данный знак? </vt:lpstr>
      <vt:lpstr> 7. Что обозначает данный знак? </vt:lpstr>
      <vt:lpstr> 8. Что обозначает данный знак? </vt:lpstr>
      <vt:lpstr> 9. Что обозначает данный знак? </vt:lpstr>
      <vt:lpstr> 10. Какой из знаков устанавливается непосредственно  у пешеходного перехода? </vt:lpstr>
      <vt:lpstr>Презентация PowerPoint</vt:lpstr>
      <vt:lpstr>Презентация PowerPoint</vt:lpstr>
      <vt:lpstr>13.Разгадай ребус.</vt:lpstr>
      <vt:lpstr>Презентация PowerPoint</vt:lpstr>
      <vt:lpstr>15. Отгадай ребус</vt:lpstr>
      <vt:lpstr>Презентация PowerPoint</vt:lpstr>
      <vt:lpstr>Презентация PowerPoint</vt:lpstr>
      <vt:lpstr>18.Реши ребус</vt:lpstr>
      <vt:lpstr> Будьте осторожны на дороге!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Acer</cp:lastModifiedBy>
  <cp:revision>14</cp:revision>
  <dcterms:created xsi:type="dcterms:W3CDTF">2016-09-19T15:46:45Z</dcterms:created>
  <dcterms:modified xsi:type="dcterms:W3CDTF">2016-09-29T18:28:00Z</dcterms:modified>
</cp:coreProperties>
</file>