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256" r:id="rId2"/>
    <p:sldId id="283" r:id="rId3"/>
    <p:sldId id="257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  <p:sldId id="277" r:id="rId20"/>
    <p:sldId id="276" r:id="rId21"/>
    <p:sldId id="275" r:id="rId22"/>
    <p:sldId id="259" r:id="rId23"/>
    <p:sldId id="278" r:id="rId24"/>
    <p:sldId id="280" r:id="rId25"/>
    <p:sldId id="281" r:id="rId26"/>
    <p:sldId id="279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5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07910-3397-427C-823B-50AA7CDDDEF4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5FED6-42F8-452E-803D-B910FB749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1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FED6-42F8-452E-803D-B910FB74961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3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56388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>
                <a:solidFill>
                  <a:srgbClr val="FF0000"/>
                </a:solidFill>
              </a:rPr>
              <a:t>Жагымдуу</a:t>
            </a:r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ru-RU" sz="6600" b="1" dirty="0" err="1">
                <a:solidFill>
                  <a:srgbClr val="FF0000"/>
                </a:solidFill>
              </a:rPr>
              <a:t>маанай</a:t>
            </a:r>
            <a:endParaRPr lang="ru-RU" sz="6600" b="1" dirty="0">
              <a:solidFill>
                <a:srgbClr val="FF0000"/>
              </a:solidFill>
            </a:endParaRPr>
          </a:p>
          <a:p>
            <a:pPr algn="ctr"/>
            <a:r>
              <a:rPr lang="ky-KG" sz="6600" b="1" dirty="0">
                <a:solidFill>
                  <a:srgbClr val="FF0000"/>
                </a:solidFill>
              </a:rPr>
              <a:t>Бирок сен </a:t>
            </a:r>
            <a:r>
              <a:rPr lang="ru-RU" sz="6600" b="1" dirty="0">
                <a:solidFill>
                  <a:srgbClr val="FF0000"/>
                </a:solidFill>
              </a:rPr>
              <a:t>………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95400"/>
            <a:ext cx="6336704" cy="2565648"/>
          </a:xfrm>
        </p:spPr>
        <p:txBody>
          <a:bodyPr>
            <a:normAutofit/>
          </a:bodyPr>
          <a:lstStyle/>
          <a:p>
            <a:r>
              <a:rPr lang="ky-KG" sz="5400" b="1" i="1" dirty="0">
                <a:solidFill>
                  <a:srgbClr val="0070C0"/>
                </a:solidFill>
              </a:rPr>
              <a:t>Тобуңарга ат койгула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7032"/>
            <a:ext cx="3294401" cy="22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685800"/>
          </a:xfrm>
        </p:spPr>
        <p:txBody>
          <a:bodyPr/>
          <a:lstStyle/>
          <a:p>
            <a:r>
              <a:rPr lang="ky-KG" b="1" dirty="0">
                <a:solidFill>
                  <a:srgbClr val="FF0000"/>
                </a:solidFill>
              </a:rPr>
              <a:t>Жарыгы күңүрт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80720" cy="3235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07536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b="1" dirty="0">
                <a:solidFill>
                  <a:srgbClr val="FF0000"/>
                </a:solidFill>
              </a:rPr>
              <a:t>Жарыгы күңүрт </a:t>
            </a:r>
            <a:r>
              <a:rPr lang="ky-KG" sz="2800" b="1" dirty="0"/>
              <a:t>подъездиме араң чыктым.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222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150" y="836712"/>
            <a:ext cx="6400800" cy="685800"/>
          </a:xfrm>
        </p:spPr>
        <p:txBody>
          <a:bodyPr/>
          <a:lstStyle/>
          <a:p>
            <a:r>
              <a:rPr lang="ky-KG" b="1" dirty="0">
                <a:solidFill>
                  <a:srgbClr val="FF0000"/>
                </a:solidFill>
              </a:rPr>
              <a:t>Акыр-чикир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5" y="1412776"/>
            <a:ext cx="4504038" cy="3190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32" y="1412776"/>
            <a:ext cx="3844907" cy="3190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3" y="4725144"/>
            <a:ext cx="806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3200" b="1" dirty="0"/>
              <a:t>Колумда </a:t>
            </a:r>
            <a:r>
              <a:rPr lang="ky-KG" sz="3200" b="1" dirty="0">
                <a:solidFill>
                  <a:srgbClr val="C00000"/>
                </a:solidFill>
              </a:rPr>
              <a:t>акыр-чикирге </a:t>
            </a:r>
            <a:r>
              <a:rPr lang="ky-KG" sz="3200" b="1" dirty="0"/>
              <a:t>толгон үч баштык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958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40760" cy="712440"/>
          </a:xfrm>
          <a:solidFill>
            <a:srgbClr val="92D050"/>
          </a:solidFill>
        </p:spPr>
        <p:txBody>
          <a:bodyPr/>
          <a:lstStyle/>
          <a:p>
            <a:r>
              <a:rPr lang="ky-KG" b="1" dirty="0">
                <a:solidFill>
                  <a:srgbClr val="FF0000"/>
                </a:solidFill>
              </a:rPr>
              <a:t>Туш келди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708920"/>
            <a:ext cx="4655882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55" y="1619137"/>
            <a:ext cx="4621396" cy="34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848872" cy="4322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881" y="5015390"/>
            <a:ext cx="784887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y-KG" sz="3200" b="1" dirty="0"/>
              <a:t>таштандыны</a:t>
            </a:r>
            <a:r>
              <a:rPr lang="ky-KG" sz="3200" b="1" dirty="0">
                <a:solidFill>
                  <a:srgbClr val="FF0000"/>
                </a:solidFill>
              </a:rPr>
              <a:t> туш келди </a:t>
            </a:r>
            <a:r>
              <a:rPr lang="ky-KG" sz="3200" b="1" dirty="0"/>
              <a:t>ыргыта берсе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305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400800" cy="685800"/>
          </a:xfrm>
          <a:solidFill>
            <a:srgbClr val="FFC000"/>
          </a:solidFill>
        </p:spPr>
        <p:txBody>
          <a:bodyPr/>
          <a:lstStyle/>
          <a:p>
            <a:r>
              <a:rPr lang="ky-KG" dirty="0">
                <a:solidFill>
                  <a:srgbClr val="FF0000"/>
                </a:solidFill>
              </a:rPr>
              <a:t>Айлана-чөйрө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624736" cy="47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7" y="260648"/>
            <a:ext cx="8316416" cy="4407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869160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y-KG" sz="3600" b="1" dirty="0">
                <a:solidFill>
                  <a:srgbClr val="FF0000"/>
                </a:solidFill>
              </a:rPr>
              <a:t>айлана-чөйрөгө </a:t>
            </a:r>
            <a:r>
              <a:rPr lang="ky-KG" sz="3600" b="1" dirty="0"/>
              <a:t>зыян келтирет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56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354" y="589501"/>
            <a:ext cx="784887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y-KG" sz="2400" b="1" dirty="0"/>
              <a:t>1-тыным</a:t>
            </a:r>
          </a:p>
          <a:p>
            <a:pPr algn="ctr"/>
            <a:r>
              <a:rPr lang="ky-KG" sz="2400" b="1" dirty="0"/>
              <a:t>Өз салымыңды кош</a:t>
            </a:r>
            <a:endParaRPr lang="ru-RU" sz="2400" b="1" dirty="0"/>
          </a:p>
          <a:p>
            <a:r>
              <a:rPr lang="ky-KG" sz="2400" b="1" dirty="0"/>
              <a:t>	Яна</a:t>
            </a:r>
            <a:r>
              <a:rPr lang="en-US" sz="2400" b="1" dirty="0"/>
              <a:t>:</a:t>
            </a:r>
            <a:endParaRPr lang="ru-RU" sz="2400" b="1" dirty="0"/>
          </a:p>
          <a:p>
            <a:r>
              <a:rPr lang="ky-KG" sz="2400" b="1" dirty="0"/>
              <a:t>Каалабайм. Таштандыны төгүп келишим керек, а бирок мен каалабайм. Бирок төгүшүм керек. </a:t>
            </a:r>
            <a:r>
              <a:rPr lang="ky-KG" sz="2400" b="1" u="sng" dirty="0">
                <a:solidFill>
                  <a:srgbClr val="FF0000"/>
                </a:solidFill>
              </a:rPr>
              <a:t>Жарыгы күңүрт</a:t>
            </a:r>
            <a:r>
              <a:rPr lang="ky-KG" sz="2400" b="1" dirty="0">
                <a:solidFill>
                  <a:srgbClr val="FF0000"/>
                </a:solidFill>
              </a:rPr>
              <a:t> </a:t>
            </a:r>
            <a:r>
              <a:rPr lang="ky-KG" sz="2400" b="1" dirty="0"/>
              <a:t>подъездиме араң чыктым. Колумда </a:t>
            </a:r>
            <a:r>
              <a:rPr lang="ky-KG" sz="2400" b="1" u="sng" dirty="0">
                <a:solidFill>
                  <a:srgbClr val="FF0000"/>
                </a:solidFill>
              </a:rPr>
              <a:t>акыр-чикирге</a:t>
            </a:r>
            <a:r>
              <a:rPr lang="ky-KG" sz="2400" b="1" dirty="0"/>
              <a:t> толгон үч баштык. Таштанды төккөн контейнерди карай жарым жолду өтүп, колумдагы баштыктарды ыргыттым. Менин </a:t>
            </a:r>
            <a:r>
              <a:rPr lang="ky-KG" sz="2400" b="1" dirty="0">
                <a:solidFill>
                  <a:srgbClr val="FF0000"/>
                </a:solidFill>
              </a:rPr>
              <a:t>акыр-чикирге</a:t>
            </a:r>
            <a:r>
              <a:rPr lang="ky-KG" sz="2400" b="1" dirty="0"/>
              <a:t> толгон  баштыктарым жолдо чачылып калганын билем. Ошентсе да үйүмө батыраак кирип, компьютериме отурдум. Жолдо чачылып жаткан </a:t>
            </a:r>
            <a:r>
              <a:rPr lang="ky-KG" sz="2400" b="1" dirty="0">
                <a:solidFill>
                  <a:srgbClr val="FF0000"/>
                </a:solidFill>
              </a:rPr>
              <a:t>акыр-чикирге</a:t>
            </a:r>
            <a:r>
              <a:rPr lang="ky-KG" sz="2400" b="1" dirty="0"/>
              <a:t> толгон  үч баштыгым жөнүндө унутуп да койдум. </a:t>
            </a:r>
            <a:r>
              <a:rPr lang="ky-KG" sz="2400" b="1" dirty="0">
                <a:solidFill>
                  <a:srgbClr val="FF0000"/>
                </a:solidFill>
              </a:rPr>
              <a:t>Бирок бекер кылдым деп ойлойм… .  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45169"/>
            <a:ext cx="9144000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ky-KG" sz="5400" b="1" dirty="0"/>
              <a:t>Яна туура кылдыбы</a:t>
            </a:r>
            <a:r>
              <a:rPr lang="en-US" sz="5400" b="1" dirty="0"/>
              <a:t>?</a:t>
            </a:r>
            <a:endParaRPr lang="ky-KG" sz="5400" b="1" dirty="0"/>
          </a:p>
          <a:p>
            <a:pPr algn="just"/>
            <a:r>
              <a:rPr lang="ky-KG" sz="5400" b="1" dirty="0"/>
              <a:t>Эгерде баарыбыз ушундай кылсак, эмнеге алып келет?</a:t>
            </a:r>
          </a:p>
          <a:p>
            <a:pPr algn="just"/>
            <a:r>
              <a:rPr lang="ky-KG" sz="5400" b="1" dirty="0"/>
              <a:t>Өз оюңарды билдиргиле, таянычты колдонгула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683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74168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4400" b="1" dirty="0" smtClean="0"/>
              <a:t>Мен </a:t>
            </a:r>
            <a:r>
              <a:rPr lang="en-US" sz="4400" b="1" dirty="0"/>
              <a:t>…………...</a:t>
            </a:r>
            <a:r>
              <a:rPr lang="ky-KG" sz="4400" b="1" dirty="0"/>
              <a:t>деп   ойлойм</a:t>
            </a:r>
            <a:r>
              <a:rPr lang="en-US" sz="4400" b="1" dirty="0"/>
              <a:t>. </a:t>
            </a:r>
            <a:r>
              <a:rPr lang="ky-KG" sz="4400" b="1" dirty="0"/>
              <a:t>Яна туура эмес кылды, анткени</a:t>
            </a:r>
            <a:r>
              <a:rPr lang="en-US" sz="4400" b="1" dirty="0"/>
              <a:t> </a:t>
            </a:r>
            <a:r>
              <a:rPr lang="en-US" sz="4400" b="1" dirty="0" smtClean="0"/>
              <a:t>………………….</a:t>
            </a:r>
            <a:endParaRPr lang="ru-RU" sz="4400" b="1" dirty="0"/>
          </a:p>
          <a:p>
            <a:r>
              <a:rPr lang="ru-RU" sz="2800" b="1" dirty="0" smtClean="0"/>
              <a:t>(</a:t>
            </a:r>
            <a:r>
              <a:rPr lang="ru-RU" sz="2800" b="1" dirty="0" smtClean="0">
                <a:solidFill>
                  <a:srgbClr val="FF0000"/>
                </a:solidFill>
              </a:rPr>
              <a:t>АТКАРУУГА 5 М</a:t>
            </a:r>
            <a:r>
              <a:rPr lang="el-GR" sz="2800" b="1" dirty="0" smtClean="0">
                <a:solidFill>
                  <a:srgbClr val="FF0000"/>
                </a:solidFill>
              </a:rPr>
              <a:t>Υ</a:t>
            </a:r>
            <a:r>
              <a:rPr lang="ru-RU" sz="2800" b="1" dirty="0" err="1" smtClean="0">
                <a:solidFill>
                  <a:srgbClr val="FF0000"/>
                </a:solidFill>
              </a:rPr>
              <a:t>НѳТ</a:t>
            </a:r>
            <a:r>
              <a:rPr lang="ru-RU" sz="2800" b="1" dirty="0" smtClean="0">
                <a:solidFill>
                  <a:srgbClr val="FF0000"/>
                </a:solidFill>
              </a:rPr>
              <a:t> БЕРИЛЕТ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0968"/>
            <a:ext cx="1944216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560840" cy="237626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Он </a:t>
            </a:r>
            <a:r>
              <a:rPr lang="ru-RU" sz="4000" b="1" i="1" dirty="0" err="1" smtClean="0">
                <a:solidFill>
                  <a:srgbClr val="FF0000"/>
                </a:solidFill>
                <a:latin typeface="+mn-lt"/>
              </a:rPr>
              <a:t>биринчи</a:t>
            </a: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 февраль</a:t>
            </a:r>
            <a:br>
              <a:rPr lang="ru-RU" sz="40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Класс </a:t>
            </a:r>
            <a:r>
              <a:rPr lang="ru-RU" sz="4000" b="1" i="1" dirty="0" err="1" smtClean="0">
                <a:solidFill>
                  <a:srgbClr val="FF0000"/>
                </a:solidFill>
                <a:latin typeface="+mn-lt"/>
              </a:rPr>
              <a:t>иши</a:t>
            </a:r>
            <a:endParaRPr lang="ru-RU" sz="40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06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560840" cy="496855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ky-KG" sz="2200" b="1" dirty="0"/>
              <a:t>2-тыным</a:t>
            </a:r>
          </a:p>
          <a:p>
            <a:pPr indent="0" algn="just">
              <a:buNone/>
            </a:pPr>
            <a:r>
              <a:rPr lang="en-US" sz="2200" b="1" dirty="0"/>
              <a:t>	</a:t>
            </a:r>
            <a:r>
              <a:rPr lang="ky-KG" sz="2200" b="1" dirty="0"/>
              <a:t>Элестеткилечи, балдар, мендейден канчоосу бар? Эгерде баары таштандыны </a:t>
            </a:r>
            <a:r>
              <a:rPr lang="ky-KG" sz="2200" b="1" dirty="0">
                <a:solidFill>
                  <a:srgbClr val="FF0000"/>
                </a:solidFill>
              </a:rPr>
              <a:t>туш келди </a:t>
            </a:r>
            <a:r>
              <a:rPr lang="ky-KG" sz="2200" b="1" dirty="0"/>
              <a:t>ыргыта берсе, шаарыбыз </a:t>
            </a:r>
            <a:r>
              <a:rPr lang="ky-KG" sz="2200" b="1" dirty="0">
                <a:solidFill>
                  <a:srgbClr val="FF0000"/>
                </a:solidFill>
              </a:rPr>
              <a:t>акыр-чикирге </a:t>
            </a:r>
            <a:r>
              <a:rPr lang="ky-KG" sz="2200" b="1" dirty="0"/>
              <a:t>толуп кетет. Ал таштандылар өзүбүзгө, </a:t>
            </a:r>
            <a:r>
              <a:rPr lang="ky-KG" sz="2200" b="1" dirty="0">
                <a:solidFill>
                  <a:srgbClr val="FF0000"/>
                </a:solidFill>
              </a:rPr>
              <a:t>айлана-чөйрөгө</a:t>
            </a:r>
            <a:r>
              <a:rPr lang="ky-KG" sz="2200" b="1" dirty="0"/>
              <a:t> зыян келтирет, анткени бизден башка да иштеп жаткан фабрикалардан, заводдордон, өндүрүштөрдөн да таштандылар төгүлөт. Андан тышкары машинелерден чыккан түтүндөр. Ошондуктан да шаарыбызда бак-дарактар куурап жатат деп ойлойм… .</a:t>
            </a:r>
            <a:endParaRPr lang="ru-RU" sz="2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8496944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800" b="1" i="1" dirty="0"/>
              <a:t> </a:t>
            </a:r>
            <a:r>
              <a:rPr lang="ky-KG" sz="4800" b="1" i="1" dirty="0">
                <a:solidFill>
                  <a:srgbClr val="FF0000"/>
                </a:solidFill>
              </a:rPr>
              <a:t>Жаратылышты </a:t>
            </a:r>
            <a:r>
              <a:rPr lang="ru-RU" sz="4800" b="1" i="1" dirty="0" err="1" smtClean="0">
                <a:solidFill>
                  <a:srgbClr val="FF0000"/>
                </a:solidFill>
              </a:rPr>
              <a:t>сактоо</a:t>
            </a:r>
            <a:r>
              <a:rPr lang="ky-KG" sz="4800" b="1" i="1" dirty="0" smtClean="0">
                <a:solidFill>
                  <a:srgbClr val="FF0000"/>
                </a:solidFill>
              </a:rPr>
              <a:t> </a:t>
            </a:r>
            <a:r>
              <a:rPr lang="ky-KG" sz="4800" b="1" i="1" dirty="0">
                <a:solidFill>
                  <a:srgbClr val="FF0000"/>
                </a:solidFill>
              </a:rPr>
              <a:t>үчүн эмне кылыш керек?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564" y="3717032"/>
            <a:ext cx="7992888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y-KG" sz="4800" b="1" dirty="0"/>
              <a:t>Бул көйгөйдү чечүү үчүн төмөнкү таянычты колдонгула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9594"/>
            <a:ext cx="1656184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60958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1336" y="1052736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200" b="1" dirty="0">
                <a:solidFill>
                  <a:srgbClr val="FF0000"/>
                </a:solidFill>
              </a:rPr>
              <a:t>Биринчиден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……………………………….</a:t>
            </a:r>
            <a:r>
              <a:rPr lang="ky-KG" sz="3200" b="1" dirty="0" smtClean="0">
                <a:solidFill>
                  <a:srgbClr val="FF0000"/>
                </a:solidFill>
              </a:rPr>
              <a:t> -ыш </a:t>
            </a:r>
            <a:r>
              <a:rPr lang="ky-KG" sz="3200" b="1" dirty="0">
                <a:solidFill>
                  <a:srgbClr val="FF0000"/>
                </a:solidFill>
              </a:rPr>
              <a:t>керек.</a:t>
            </a:r>
          </a:p>
          <a:p>
            <a:r>
              <a:rPr lang="ky-KG" sz="3200" b="1" dirty="0" smtClean="0">
                <a:solidFill>
                  <a:srgbClr val="FF0000"/>
                </a:solidFill>
              </a:rPr>
              <a:t>Экинчиден ......................-ыш керек</a:t>
            </a:r>
            <a:r>
              <a:rPr lang="ky-KG" sz="3200" b="1" dirty="0">
                <a:solidFill>
                  <a:srgbClr val="FF0000"/>
                </a:solidFill>
              </a:rPr>
              <a:t>.</a:t>
            </a:r>
          </a:p>
          <a:p>
            <a:r>
              <a:rPr lang="ky-KG" sz="3200" b="1" dirty="0">
                <a:solidFill>
                  <a:srgbClr val="FF0000"/>
                </a:solidFill>
              </a:rPr>
              <a:t>Үчүнчүдөн </a:t>
            </a:r>
            <a:r>
              <a:rPr lang="ru-RU" sz="3200" b="1" dirty="0" smtClean="0">
                <a:solidFill>
                  <a:srgbClr val="FF0000"/>
                </a:solidFill>
              </a:rPr>
              <a:t>…………………..…..-</a:t>
            </a:r>
            <a:r>
              <a:rPr lang="ru-RU" sz="3200" b="1" dirty="0" err="1" smtClean="0">
                <a:solidFill>
                  <a:srgbClr val="FF0000"/>
                </a:solidFill>
              </a:rPr>
              <a:t>ыш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керек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ky-K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3-тыным</a:t>
            </a:r>
          </a:p>
          <a:p>
            <a:r>
              <a:rPr lang="ky-KG" sz="2800" b="1" dirty="0"/>
              <a:t>Ушулардын баарын ойлоп эртеси жолдо  чачылып  жаткан </a:t>
            </a:r>
            <a:r>
              <a:rPr lang="ky-KG" sz="2800" b="1" dirty="0">
                <a:solidFill>
                  <a:srgbClr val="FF0000"/>
                </a:solidFill>
              </a:rPr>
              <a:t>акыр-чикирге</a:t>
            </a:r>
            <a:r>
              <a:rPr lang="ky-KG" sz="2800" b="1" dirty="0"/>
              <a:t> толгон  үч баштыгымды кайрадан алып, контейнерге салдым. Ушинтип </a:t>
            </a:r>
            <a:r>
              <a:rPr lang="ky-KG" sz="2800" b="1" dirty="0">
                <a:solidFill>
                  <a:srgbClr val="FF0000"/>
                </a:solidFill>
              </a:rPr>
              <a:t>айлана-чөйрөбүздү </a:t>
            </a:r>
            <a:r>
              <a:rPr lang="ky-KG" sz="2800" b="1" dirty="0"/>
              <a:t>тазартууга кичинекей, бирок маанилүү  салымымды коштум деп ойлойм. </a:t>
            </a:r>
            <a:endParaRPr lang="ru-RU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938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77686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</a:rPr>
              <a:t>Мектеби</a:t>
            </a:r>
            <a:r>
              <a:rPr lang="ky-KG" sz="3600" b="1" dirty="0">
                <a:solidFill>
                  <a:srgbClr val="002060"/>
                </a:solidFill>
              </a:rPr>
              <a:t>ңерде боло турган  «тазалык акциясына» үгүт ишин жүргүзгүлө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ky-KG" sz="3600" b="1" dirty="0">
                <a:solidFill>
                  <a:srgbClr val="002060"/>
                </a:solidFill>
              </a:rPr>
              <a:t>жарыя жазгыла</a:t>
            </a:r>
            <a:endParaRPr lang="en-US" sz="3600" b="1" dirty="0">
              <a:solidFill>
                <a:srgbClr val="002060"/>
              </a:solidFill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</a:rPr>
              <a:t>1</a:t>
            </a:r>
            <a:r>
              <a:rPr lang="ky-KG" sz="3600" b="1" dirty="0">
                <a:solidFill>
                  <a:srgbClr val="002060"/>
                </a:solidFill>
              </a:rPr>
              <a:t>-топ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r>
              <a:rPr lang="ky-KG" sz="3600" b="1" dirty="0">
                <a:solidFill>
                  <a:srgbClr val="002060"/>
                </a:solidFill>
              </a:rPr>
              <a:t> Кулактандыруу </a:t>
            </a:r>
            <a:r>
              <a:rPr lang="ru-RU" sz="3600" b="1" dirty="0" err="1">
                <a:solidFill>
                  <a:srgbClr val="002060"/>
                </a:solidFill>
              </a:rPr>
              <a:t>тактасына</a:t>
            </a:r>
            <a:r>
              <a:rPr lang="ru-RU" sz="3600" b="1" dirty="0">
                <a:solidFill>
                  <a:srgbClr val="002060"/>
                </a:solidFill>
              </a:rPr>
              <a:t>  </a:t>
            </a:r>
            <a:r>
              <a:rPr lang="ru-RU" sz="3600" b="1" dirty="0" err="1">
                <a:solidFill>
                  <a:srgbClr val="002060"/>
                </a:solidFill>
              </a:rPr>
              <a:t>жазат</a:t>
            </a:r>
            <a:endParaRPr lang="ky-KG" sz="3600" b="1" dirty="0">
              <a:solidFill>
                <a:srgbClr val="002060"/>
              </a:solidFill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</a:rPr>
              <a:t>2-</a:t>
            </a:r>
            <a:r>
              <a:rPr lang="ky-KG" sz="3600" b="1" dirty="0">
                <a:solidFill>
                  <a:srgbClr val="002060"/>
                </a:solidFill>
              </a:rPr>
              <a:t>топ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r>
              <a:rPr lang="ky-KG" sz="3600" b="1" dirty="0">
                <a:solidFill>
                  <a:srgbClr val="002060"/>
                </a:solidFill>
              </a:rPr>
              <a:t> Үн алгыдан окуйт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</a:rPr>
              <a:t>3-</a:t>
            </a:r>
            <a:r>
              <a:rPr lang="ky-KG" sz="3600" b="1" dirty="0">
                <a:solidFill>
                  <a:srgbClr val="002060"/>
                </a:solidFill>
              </a:rPr>
              <a:t>топ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r>
              <a:rPr lang="ky-KG" sz="3600" b="1" dirty="0">
                <a:solidFill>
                  <a:srgbClr val="002060"/>
                </a:solidFill>
              </a:rPr>
              <a:t> Акция өткөрөт</a:t>
            </a:r>
          </a:p>
          <a:p>
            <a:pPr algn="ctr"/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02" y="3933056"/>
            <a:ext cx="275163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991" y="980728"/>
            <a:ext cx="806489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y-KG" sz="3600" b="1" dirty="0">
                <a:solidFill>
                  <a:srgbClr val="0070C0"/>
                </a:solidFill>
              </a:rPr>
              <a:t>Үгүттөөчү текстти төмөндөгүдөй план менен жазгыла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ky-KG" sz="3600" b="1" dirty="0">
                <a:solidFill>
                  <a:srgbClr val="0070C0"/>
                </a:solidFill>
              </a:rPr>
              <a:t>Акциянын аталышы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ky-KG" sz="3600" b="1" dirty="0">
                <a:solidFill>
                  <a:srgbClr val="0070C0"/>
                </a:solidFill>
              </a:rPr>
              <a:t>Өтүлө турган күнү, убактысы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ky-KG" sz="3600" b="1" dirty="0">
                <a:solidFill>
                  <a:srgbClr val="0070C0"/>
                </a:solidFill>
              </a:rPr>
              <a:t>Өтүлө турган орду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ky-KG" sz="3600" b="1" dirty="0">
                <a:solidFill>
                  <a:srgbClr val="0070C0"/>
                </a:solidFill>
              </a:rPr>
              <a:t>Керектелүүчү иш шаймандары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ky-KG" sz="3600" b="1" dirty="0">
              <a:solidFill>
                <a:srgbClr val="0070C0"/>
              </a:solidFill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ky-KG" sz="3600" b="1" dirty="0">
                <a:solidFill>
                  <a:srgbClr val="0070C0"/>
                </a:solidFill>
              </a:rPr>
              <a:t>Катышууга чакыруу</a:t>
            </a:r>
          </a:p>
          <a:p>
            <a:pPr marL="342900" indent="-342900" algn="just">
              <a:buFont typeface="+mj-lt"/>
              <a:buAutoNum type="arabicPeriod"/>
            </a:pPr>
            <a:endParaRPr lang="ky-K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632848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y-KG" sz="3600" dirty="0">
                <a:solidFill>
                  <a:srgbClr val="FF0000"/>
                </a:solidFill>
              </a:rPr>
              <a:t>Үйгө тапшырма</a:t>
            </a:r>
            <a:endParaRPr lang="ru-RU" sz="3600" dirty="0">
              <a:solidFill>
                <a:srgbClr val="FF0000"/>
              </a:solidFill>
            </a:endParaRPr>
          </a:p>
          <a:p>
            <a:pPr algn="just"/>
            <a:r>
              <a:rPr lang="en-US" sz="3600" dirty="0">
                <a:solidFill>
                  <a:srgbClr val="FF0000"/>
                </a:solidFill>
              </a:rPr>
              <a:t>“</a:t>
            </a:r>
            <a:r>
              <a:rPr lang="ru-RU" sz="3600" dirty="0">
                <a:solidFill>
                  <a:srgbClr val="FF0000"/>
                </a:solidFill>
              </a:rPr>
              <a:t>Мен –</a:t>
            </a:r>
            <a:r>
              <a:rPr lang="ru-RU" sz="3600" dirty="0" err="1">
                <a:solidFill>
                  <a:srgbClr val="FF0000"/>
                </a:solidFill>
              </a:rPr>
              <a:t>жаратылышты</a:t>
            </a:r>
            <a:r>
              <a:rPr lang="ru-RU" sz="3600" dirty="0">
                <a:solidFill>
                  <a:srgbClr val="FF0000"/>
                </a:solidFill>
              </a:rPr>
              <a:t>  </a:t>
            </a:r>
            <a:r>
              <a:rPr lang="ru-RU" sz="3600" dirty="0" err="1">
                <a:solidFill>
                  <a:srgbClr val="FF0000"/>
                </a:solidFill>
              </a:rPr>
              <a:t>сактоого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ky-KG" sz="3600" dirty="0">
                <a:solidFill>
                  <a:srgbClr val="FF0000"/>
                </a:solidFill>
              </a:rPr>
              <a:t>ө</a:t>
            </a:r>
            <a:r>
              <a:rPr lang="ru-RU" sz="3600" dirty="0">
                <a:solidFill>
                  <a:srgbClr val="FF0000"/>
                </a:solidFill>
              </a:rPr>
              <a:t>з </a:t>
            </a:r>
            <a:r>
              <a:rPr lang="ru-RU" sz="3600" dirty="0" err="1">
                <a:solidFill>
                  <a:srgbClr val="FF0000"/>
                </a:solidFill>
              </a:rPr>
              <a:t>салымымды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кошкум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келет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“- </a:t>
            </a:r>
            <a:r>
              <a:rPr lang="ky-KG" sz="3600" dirty="0">
                <a:solidFill>
                  <a:srgbClr val="FF0000"/>
                </a:solidFill>
              </a:rPr>
              <a:t>деген темада </a:t>
            </a:r>
            <a:r>
              <a:rPr lang="en-US" sz="3600" dirty="0">
                <a:solidFill>
                  <a:srgbClr val="FF0000"/>
                </a:solidFill>
              </a:rPr>
              <a:t>10 </a:t>
            </a:r>
            <a:r>
              <a:rPr lang="ky-KG" sz="3600" dirty="0">
                <a:solidFill>
                  <a:srgbClr val="FF0000"/>
                </a:solidFill>
              </a:rPr>
              <a:t> сүйлөмдөн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ky-KG" sz="3600" dirty="0">
                <a:solidFill>
                  <a:srgbClr val="FF0000"/>
                </a:solidFill>
              </a:rPr>
              <a:t>кем эмес   эссе жазып келгиле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r>
              <a:rPr lang="ky-KG" sz="3600" dirty="0">
                <a:solidFill>
                  <a:srgbClr val="FF0000"/>
                </a:solidFill>
              </a:rPr>
              <a:t>Төмөнкү сөз айкаштарын колдонгула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ky-KG" sz="3600" dirty="0">
                <a:solidFill>
                  <a:srgbClr val="FF0000"/>
                </a:solidFill>
              </a:rPr>
              <a:t>(таштанды чогултуу,кайра иштетүү,ишембилик өткөрүү,тазалыкты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ky-KG" sz="3600" dirty="0">
                <a:solidFill>
                  <a:srgbClr val="FF0000"/>
                </a:solidFill>
              </a:rPr>
              <a:t>сактоо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DF2554-5396-3B41-839C-28EA81CEB5C6}"/>
              </a:ext>
            </a:extLst>
          </p:cNvPr>
          <p:cNvSpPr txBox="1"/>
          <p:nvPr/>
        </p:nvSpPr>
        <p:spPr>
          <a:xfrm>
            <a:off x="3575957" y="266427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54" y="1573332"/>
            <a:ext cx="4752527" cy="40106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6603" y="692696"/>
            <a:ext cx="6687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Азаматсы</a:t>
            </a:r>
            <a:r>
              <a:rPr lang="ky-KG" sz="7200" b="1" i="1" dirty="0">
                <a:solidFill>
                  <a:srgbClr val="FF0000"/>
                </a:solidFill>
              </a:rPr>
              <a:t>ң</a:t>
            </a:r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ар!</a:t>
            </a:r>
            <a:endParaRPr lang="ru-RU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1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272808" cy="62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4701108" cy="47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"/>
            <a:ext cx="9144000" cy="68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35000"/>
            <a:ext cx="8890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62880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err="1">
                <a:solidFill>
                  <a:srgbClr val="FF0000"/>
                </a:solidFill>
              </a:rPr>
              <a:t>Сабактын</a:t>
            </a:r>
            <a:r>
              <a:rPr lang="ru-RU" sz="6000" b="1" i="1" dirty="0">
                <a:solidFill>
                  <a:srgbClr val="FF0000"/>
                </a:solidFill>
              </a:rPr>
              <a:t> </a:t>
            </a:r>
            <a:r>
              <a:rPr lang="ru-RU" sz="6000" b="1" i="1" dirty="0" err="1">
                <a:solidFill>
                  <a:srgbClr val="FF0000"/>
                </a:solidFill>
              </a:rPr>
              <a:t>темасы</a:t>
            </a:r>
            <a:r>
              <a:rPr lang="ru-RU" sz="6000" b="1" i="1" dirty="0">
                <a:solidFill>
                  <a:srgbClr val="FF0000"/>
                </a:solidFill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r>
              <a:rPr lang="ky-KG" sz="6000" b="1" i="1" dirty="0">
                <a:solidFill>
                  <a:srgbClr val="FF0000"/>
                </a:solidFill>
              </a:rPr>
              <a:t>Өз салымыңды кош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360081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 err="1">
                <a:solidFill>
                  <a:srgbClr val="FF0000"/>
                </a:solidFill>
              </a:rPr>
              <a:t>Салым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err="1">
                <a:solidFill>
                  <a:srgbClr val="FF0000"/>
                </a:solidFill>
              </a:rPr>
              <a:t>кошуу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3854"/>
            <a:ext cx="3077495" cy="2166894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5796136" y="3501008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74" y="3788938"/>
            <a:ext cx="3341645" cy="2506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79988"/>
            <a:ext cx="3456384" cy="2515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7" y="203853"/>
            <a:ext cx="3433564" cy="22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332656"/>
            <a:ext cx="3851920" cy="2888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49414"/>
            <a:ext cx="4434707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7"/>
            <a:ext cx="4427984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1181</TotalTime>
  <Words>242</Words>
  <Application>Microsoft Office PowerPoint</Application>
  <PresentationFormat>Экран (4:3)</PresentationFormat>
  <Paragraphs>47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Calibri</vt:lpstr>
      <vt:lpstr>Constantia</vt:lpstr>
      <vt:lpstr>Garamond</vt:lpstr>
      <vt:lpstr>Wingdings</vt:lpstr>
      <vt:lpstr>Кутюр</vt:lpstr>
      <vt:lpstr>Презентация PowerPoint</vt:lpstr>
      <vt:lpstr>Он биринчи февраль Класс иши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Тобуңарга ат койгула</vt:lpstr>
      <vt:lpstr>Жарыгы күңүрт</vt:lpstr>
      <vt:lpstr>Акыр-чикир</vt:lpstr>
      <vt:lpstr>Туш келди</vt:lpstr>
      <vt:lpstr>Презентация PowerPoint</vt:lpstr>
      <vt:lpstr>Айлана-чөйрө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40</cp:revision>
  <dcterms:created xsi:type="dcterms:W3CDTF">2019-02-04T09:36:44Z</dcterms:created>
  <dcterms:modified xsi:type="dcterms:W3CDTF">2019-02-12T16:06:31Z</dcterms:modified>
</cp:coreProperties>
</file>