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264" r:id="rId2"/>
    <p:sldId id="263" r:id="rId3"/>
    <p:sldId id="256" r:id="rId4"/>
    <p:sldId id="269" r:id="rId5"/>
    <p:sldId id="257" r:id="rId6"/>
    <p:sldId id="258" r:id="rId7"/>
    <p:sldId id="262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76FD9-209C-46F5-8469-8329B1FDB266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AFC9B-5538-40C3-9370-E34F4DF9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5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FC9B-5538-40C3-9370-E34F4DF9FDC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316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5494EC7-A849-4C90-A5BE-1604BE889D4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C333C9-36AD-4E46-BF09-E5AB06C74BA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wav"/><Relationship Id="rId7" Type="http://schemas.openxmlformats.org/officeDocument/2006/relationships/image" Target="../media/image7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6437"/>
      </p:ext>
    </p:extLst>
  </p:cSld>
  <p:clrMapOvr>
    <a:masterClrMapping/>
  </p:clrMapOvr>
  <p:transition spd="slow" advTm="80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722"/>
            <a:ext cx="4572000" cy="30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39" y="377572"/>
            <a:ext cx="4525284" cy="303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3861048"/>
            <a:ext cx="4248472" cy="24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8305" y="5688285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Орус</a:t>
            </a:r>
            <a:r>
              <a:rPr lang="ru-RU" sz="3200" b="1" dirty="0" smtClean="0">
                <a:solidFill>
                  <a:srgbClr val="FF0000"/>
                </a:solidFill>
              </a:rPr>
              <a:t> драмтеатры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6657" y="326796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err="1" smtClean="0">
                <a:solidFill>
                  <a:srgbClr val="FF0000"/>
                </a:solidFill>
              </a:rPr>
              <a:t>Кыргы</a:t>
            </a:r>
            <a:r>
              <a:rPr lang="ru-RU" sz="4000" b="1" dirty="0" err="1" smtClean="0">
                <a:solidFill>
                  <a:srgbClr val="FF0000"/>
                </a:solidFill>
              </a:rPr>
              <a:t>з</a:t>
            </a:r>
            <a:r>
              <a:rPr lang="ru-RU" sz="4000" b="1" dirty="0" smtClean="0">
                <a:solidFill>
                  <a:srgbClr val="FF0000"/>
                </a:solidFill>
              </a:rPr>
              <a:t> драмтеатры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4375566"/>
            <a:ext cx="4124977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8000" b="1" cap="all" dirty="0" smtClean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Театр</a:t>
            </a:r>
            <a:endParaRPr lang="ru-RU" sz="8000" b="1" cap="all" dirty="0">
              <a:ln w="0"/>
              <a:gradFill flip="none">
                <a:gsLst>
                  <a:gs pos="0">
                    <a:srgbClr val="0F6FC6">
                      <a:tint val="75000"/>
                      <a:shade val="75000"/>
                      <a:satMod val="170000"/>
                    </a:srgbClr>
                  </a:gs>
                  <a:gs pos="49000">
                    <a:srgbClr val="0F6FC6">
                      <a:tint val="88000"/>
                      <a:shade val="65000"/>
                      <a:satMod val="172000"/>
                    </a:srgbClr>
                  </a:gs>
                  <a:gs pos="50000">
                    <a:srgbClr val="0F6FC6">
                      <a:shade val="65000"/>
                      <a:satMod val="130000"/>
                    </a:srgbClr>
                  </a:gs>
                  <a:gs pos="92000">
                    <a:srgbClr val="0F6FC6">
                      <a:shade val="50000"/>
                      <a:satMod val="120000"/>
                    </a:srgbClr>
                  </a:gs>
                  <a:gs pos="100000">
                    <a:srgbClr val="0F6FC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188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188640"/>
            <a:ext cx="92525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Текст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менен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таанышабыз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264" y="1700808"/>
            <a:ext cx="8568952" cy="466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>
                <a:latin typeface="Times New Roman"/>
                <a:ea typeface="Calibri"/>
                <a:cs typeface="Times New Roman"/>
              </a:rPr>
              <a:t>Бишкек </a:t>
            </a:r>
            <a:r>
              <a:rPr lang="ru-RU" sz="4400" b="1" dirty="0" err="1">
                <a:latin typeface="Times New Roman"/>
                <a:ea typeface="Calibri"/>
                <a:cs typeface="Times New Roman"/>
              </a:rPr>
              <a:t>шаары</a:t>
            </a:r>
            <a:endParaRPr lang="ru-RU" sz="44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err="1">
                <a:latin typeface="Times New Roman"/>
                <a:ea typeface="Calibri"/>
                <a:cs typeface="Times New Roman"/>
              </a:rPr>
              <a:t>Бул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 – Бишкек </a:t>
            </a:r>
            <a:r>
              <a:rPr lang="ru-RU" sz="40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шаары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. Ал </a:t>
            </a:r>
            <a:r>
              <a:rPr lang="ru-RU" sz="40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кооз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, таза </a:t>
            </a:r>
            <a:r>
              <a:rPr lang="ru-RU" sz="4000" b="1" dirty="0" err="1">
                <a:latin typeface="Times New Roman"/>
                <a:ea typeface="Calibri"/>
                <a:cs typeface="Times New Roman"/>
              </a:rPr>
              <a:t>жана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err="1">
                <a:latin typeface="Times New Roman"/>
                <a:ea typeface="Calibri"/>
                <a:cs typeface="Times New Roman"/>
              </a:rPr>
              <a:t>чоң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err="1">
                <a:latin typeface="Times New Roman"/>
                <a:ea typeface="Calibri"/>
                <a:cs typeface="Times New Roman"/>
              </a:rPr>
              <a:t>шаар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4000" b="1" dirty="0" err="1">
                <a:latin typeface="Times New Roman"/>
                <a:ea typeface="Calibri"/>
                <a:cs typeface="Times New Roman"/>
              </a:rPr>
              <a:t>Бишкекте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err="1">
                <a:latin typeface="Times New Roman"/>
                <a:ea typeface="Calibri"/>
                <a:cs typeface="Times New Roman"/>
              </a:rPr>
              <a:t>кинотеатрлар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40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театрлар</a:t>
            </a:r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err="1">
                <a:latin typeface="Times New Roman"/>
                <a:ea typeface="Calibri"/>
                <a:cs typeface="Times New Roman"/>
              </a:rPr>
              <a:t>музейлер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 бар.</a:t>
            </a:r>
            <a:endParaRPr lang="ru-RU" sz="40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latin typeface="Times New Roman"/>
                <a:ea typeface="Calibri"/>
                <a:cs typeface="Times New Roman"/>
              </a:rPr>
              <a:t>Бишкек – </a:t>
            </a:r>
            <a:r>
              <a:rPr lang="ru-RU" sz="4000" b="1" dirty="0" err="1">
                <a:latin typeface="Times New Roman"/>
                <a:ea typeface="Calibri"/>
                <a:cs typeface="Times New Roman"/>
              </a:rPr>
              <a:t>Кыргызстандын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борбору</a:t>
            </a:r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4000" b="1" dirty="0">
                <a:latin typeface="Times New Roman"/>
                <a:ea typeface="Calibri"/>
                <a:cs typeface="Times New Roman"/>
              </a:rPr>
              <a:t> </a:t>
            </a:r>
            <a:endParaRPr lang="ru-RU" sz="4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37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7205507" cy="2585323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Келгиле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балдар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бой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жазып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алалы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38571"/>
            <a:ext cx="1759015" cy="173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17979"/>
            <a:ext cx="2456829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8981"/>
            <a:ext cx="250031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Особенности &quot;осенних&quot; детей: 4 интересных фак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81128"/>
            <a:ext cx="3501230" cy="20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005" y="2276872"/>
            <a:ext cx="2648337" cy="224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771931"/>
            <a:ext cx="36724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Кайда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6176" y="2132856"/>
            <a:ext cx="3888432" cy="2838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ДА-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 err="1">
                <a:latin typeface="Times New Roman"/>
                <a:ea typeface="Calibri"/>
                <a:cs typeface="Times New Roman"/>
              </a:rPr>
              <a:t>мүчөсү</a:t>
            </a:r>
            <a:endParaRPr lang="ru-RU" sz="4400" dirty="0">
              <a:latin typeface="Calibri"/>
              <a:ea typeface="Calibri"/>
              <a:cs typeface="Times New Roman"/>
            </a:endParaRPr>
          </a:p>
          <a:p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6" y="1667157"/>
            <a:ext cx="588448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676" y="5445224"/>
            <a:ext cx="8948540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Баткен + </a:t>
            </a:r>
            <a:r>
              <a:rPr lang="ru-RU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ДА= БАТКЕНДЕ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0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692696"/>
            <a:ext cx="29999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Кайда</a:t>
            </a:r>
            <a:r>
              <a:rPr lang="ru-RU" sz="5400" b="1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</a:p>
        </p:txBody>
      </p:sp>
      <p:pic>
        <p:nvPicPr>
          <p:cNvPr id="2050" name="Picture 2" descr="Талас облусу эки жумага жабылды - КТР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7" y="1769358"/>
            <a:ext cx="48768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она «Талас» » Информационный портал о Кыргызстане, новости Кыргызстана и  туриз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479800" cy="334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96" y="4724201"/>
            <a:ext cx="5160164" cy="1015663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Талас +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5739864"/>
            <a:ext cx="3596566" cy="92333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ТаласТа</a:t>
            </a:r>
            <a:endParaRPr lang="ru-RU" sz="5400" b="1" cap="all" spc="0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38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7416824" cy="478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493448"/>
            <a:ext cx="29999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Кайда</a:t>
            </a:r>
            <a:r>
              <a:rPr lang="ru-RU" sz="5400" b="1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065510"/>
            <a:ext cx="2061783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Ош +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69043" y="1065510"/>
            <a:ext cx="2508187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ОШТО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816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9"/>
            <a:ext cx="512816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61" y="441152"/>
            <a:ext cx="3657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15" y="1700809"/>
            <a:ext cx="388620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38935"/>
            <a:ext cx="3990772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Нарын + =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5301208"/>
            <a:ext cx="3885487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НАРЫНДА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65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56" y="620688"/>
            <a:ext cx="90368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Биз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кайда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жашайбыз</a:t>
            </a:r>
            <a:endParaRPr lang="ru-RU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Балдар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79" y="2276872"/>
            <a:ext cx="443875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5661248"/>
            <a:ext cx="4489499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Бишкек + =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5733256"/>
            <a:ext cx="4253087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БИШКЕКТЕ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88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8568952" cy="3046988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>
              <a:spcAft>
                <a:spcPts val="1000"/>
              </a:spcAft>
            </a:pP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Балдар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бүгүн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сабакка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жакшы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катыштыңар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азаматсыңар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!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Силерге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мен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быйтыкчаларды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белекке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бергим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келип</a:t>
            </a:r>
            <a:r>
              <a:rPr lang="ru-RU" sz="4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 err="1">
                <a:latin typeface="Times New Roman"/>
                <a:ea typeface="Calibri"/>
                <a:cs typeface="Times New Roman"/>
              </a:rPr>
              <a:t>турат</a:t>
            </a:r>
            <a:endParaRPr lang="ru-RU" sz="4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0232"/>
            <a:ext cx="29813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09672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45641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6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6995"/>
            <a:ext cx="9180511" cy="676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2708920"/>
            <a:ext cx="561662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Үйгө</a:t>
            </a:r>
            <a:r>
              <a:rPr lang="ru-RU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тапшырма</a:t>
            </a:r>
            <a:r>
              <a:rPr lang="ru-RU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Иш</a:t>
            </a:r>
            <a:r>
              <a:rPr lang="ru-RU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дептери</a:t>
            </a:r>
            <a:r>
              <a:rPr lang="ru-RU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32 бет, текст </a:t>
            </a:r>
            <a:r>
              <a:rPr lang="ru-RU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боюнча</a:t>
            </a:r>
            <a:r>
              <a:rPr lang="ru-RU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толуктап</a:t>
            </a:r>
            <a:r>
              <a:rPr lang="ru-RU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жазып</a:t>
            </a:r>
            <a:r>
              <a:rPr lang="ru-RU" sz="40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келгиле</a:t>
            </a:r>
            <a:r>
              <a:rPr lang="ru-RU" sz="40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! </a:t>
            </a:r>
            <a:endParaRPr lang="ru-RU" sz="40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057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57" y="1772816"/>
            <a:ext cx="6519614" cy="488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313478"/>
            <a:ext cx="84726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Азаматсыңар</a:t>
            </a:r>
            <a:r>
              <a:rPr lang="ru-RU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97">
        <p14:ripple/>
      </p:transition>
    </mc:Choice>
    <mc:Fallback xmlns="">
      <p:transition spd="slow" advTm="244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1879" y="1213009"/>
            <a:ext cx="801777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Сабактын</a:t>
            </a:r>
            <a:r>
              <a:rPr lang="ru-RU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6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темасы</a:t>
            </a:r>
            <a:r>
              <a:rPr lang="ru-RU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ky-KG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Менин шаарым</a:t>
            </a:r>
            <a:endParaRPr lang="ru-RU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6173" cy="15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3255395"/>
            <a:ext cx="5900219" cy="36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3902"/>
            <a:ext cx="1656184" cy="12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43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536">
        <p14:shred/>
      </p:transition>
    </mc:Choice>
    <mc:Fallback xmlns="">
      <p:transition spd="slow" advTm="5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2780928"/>
            <a:ext cx="657160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Онунчу</a:t>
            </a:r>
            <a:r>
              <a:rPr lang="ru-RU" sz="5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март</a:t>
            </a:r>
          </a:p>
          <a:p>
            <a:pPr algn="ctr"/>
            <a:r>
              <a:rPr lang="ru-RU" sz="5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Класс </a:t>
            </a:r>
            <a:r>
              <a:rPr lang="ru-RU" sz="54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иши</a:t>
            </a:r>
            <a:endParaRPr lang="ru-RU" sz="5400" b="1" cap="all" dirty="0" smtClean="0">
              <a:ln w="0"/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54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Менин</a:t>
            </a:r>
            <a:r>
              <a:rPr lang="ru-RU" sz="5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шаарым</a:t>
            </a:r>
            <a:endParaRPr lang="ru-RU" sz="54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18415"/>
      </p:ext>
    </p:extLst>
  </p:cSld>
  <p:clrMapOvr>
    <a:masterClrMapping/>
  </p:clrMapOvr>
  <p:transition spd="slow" advTm="269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8680"/>
            <a:ext cx="9036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Сабактын</a:t>
            </a:r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400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максаттары</a:t>
            </a:r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ru-RU" sz="4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484784"/>
            <a:ext cx="7776864" cy="4361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3600" b="1" dirty="0">
                <a:latin typeface="Times New Roman"/>
                <a:ea typeface="Calibri"/>
                <a:cs typeface="Times New Roman"/>
              </a:rPr>
              <a:t>Бишкек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шаары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тууралуу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маалымат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алабыз</a:t>
            </a:r>
            <a:endParaRPr lang="ru-RU" sz="3600" b="1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Жаңы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сөздөр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менен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таанышабыз</a:t>
            </a:r>
            <a:endParaRPr lang="ru-RU" sz="3600" b="1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Кайда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?-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деген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суроого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жооп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бергенди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үйрөнөбүз</a:t>
            </a:r>
            <a:endParaRPr lang="ru-RU" sz="3600" b="1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Тапшырманы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жазабыз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окуйбуз</a:t>
            </a:r>
            <a:endParaRPr lang="ru-RU" sz="3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61" y="5289965"/>
            <a:ext cx="2221593" cy="15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728" y="2145101"/>
            <a:ext cx="1083657" cy="73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79786"/>
            <a:ext cx="2336552" cy="135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94122"/>
      </p:ext>
    </p:extLst>
  </p:cSld>
  <p:clrMapOvr>
    <a:masterClrMapping/>
  </p:clrMapOvr>
  <p:transition spd="slow" advTm="3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980728"/>
            <a:ext cx="9036496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Үйгө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берилген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тапшырманы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текшерели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балдар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 </a:t>
            </a:r>
            <a:endParaRPr lang="ru-RU" sz="36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Өткөн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сабакта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биз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силер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Ата-Мекеним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деген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теманы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өткөнбүз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! Кана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китептеги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үлгүдөй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кылып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, диалог </a:t>
            </a:r>
            <a:r>
              <a:rPr lang="ru-RU" sz="3600" b="1" dirty="0" err="1">
                <a:latin typeface="Times New Roman"/>
                <a:ea typeface="Calibri"/>
                <a:cs typeface="Times New Roman"/>
              </a:rPr>
              <a:t>түзөбүз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. </a:t>
            </a:r>
            <a:endParaRPr lang="ru-RU" sz="3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84" y="4293095"/>
            <a:ext cx="2801888" cy="246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73910"/>
            <a:ext cx="1368152" cy="99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11211"/>
            <a:ext cx="1467991" cy="95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9" y="4606566"/>
            <a:ext cx="2760313" cy="184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72" y="4606566"/>
            <a:ext cx="2659372" cy="181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0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443655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5661248"/>
            <a:ext cx="5290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Шаар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- город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5570830" cy="301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5781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0845"/>
            <a:ext cx="4411463" cy="296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" y="201548"/>
            <a:ext cx="4432926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58" y="2132856"/>
            <a:ext cx="4106499" cy="281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0573" y="4947675"/>
            <a:ext cx="6586868" cy="193899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Кооз</a:t>
            </a:r>
            <a:r>
              <a:rPr lang="ru-RU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- красиво</a:t>
            </a:r>
            <a:endParaRPr lang="ru-RU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3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87" y="980728"/>
            <a:ext cx="3146337" cy="410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6752"/>
            <a:ext cx="2853991" cy="17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24" y="1196752"/>
            <a:ext cx="2771347" cy="18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47667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БИШКЕК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30689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АСТАНА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44207" y="3071386"/>
            <a:ext cx="236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МОСКВА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6141" y="5085184"/>
            <a:ext cx="8013027" cy="1015663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БОРбор</a:t>
            </a:r>
            <a:r>
              <a:rPr lang="ru-RU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- столица</a:t>
            </a:r>
            <a:endParaRPr lang="ru-RU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48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4190</TotalTime>
  <Words>175</Words>
  <Application>Microsoft Office PowerPoint</Application>
  <PresentationFormat>Экран (4:3)</PresentationFormat>
  <Paragraphs>47</Paragraphs>
  <Slides>19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Constantia</vt:lpstr>
      <vt:lpstr>Symbol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XTreme.ws</cp:lastModifiedBy>
  <cp:revision>28</cp:revision>
  <dcterms:created xsi:type="dcterms:W3CDTF">2021-02-26T04:46:07Z</dcterms:created>
  <dcterms:modified xsi:type="dcterms:W3CDTF">2021-10-22T15:33:37Z</dcterms:modified>
</cp:coreProperties>
</file>