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6" r:id="rId8"/>
    <p:sldId id="264" r:id="rId9"/>
    <p:sldId id="265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9327-AF8C-4862-BC12-3AD8EA8B9C0A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61E8627-2FC6-40C9-8ADA-D753BBBAC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9327-AF8C-4862-BC12-3AD8EA8B9C0A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8627-2FC6-40C9-8ADA-D753BBBAC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9327-AF8C-4862-BC12-3AD8EA8B9C0A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8627-2FC6-40C9-8ADA-D753BBBAC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9327-AF8C-4862-BC12-3AD8EA8B9C0A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61E8627-2FC6-40C9-8ADA-D753BBBAC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9327-AF8C-4862-BC12-3AD8EA8B9C0A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8627-2FC6-40C9-8ADA-D753BBBAC2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9327-AF8C-4862-BC12-3AD8EA8B9C0A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8627-2FC6-40C9-8ADA-D753BBBAC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9327-AF8C-4862-BC12-3AD8EA8B9C0A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61E8627-2FC6-40C9-8ADA-D753BBBAC2F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9327-AF8C-4862-BC12-3AD8EA8B9C0A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8627-2FC6-40C9-8ADA-D753BBBAC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9327-AF8C-4862-BC12-3AD8EA8B9C0A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8627-2FC6-40C9-8ADA-D753BBBAC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9327-AF8C-4862-BC12-3AD8EA8B9C0A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8627-2FC6-40C9-8ADA-D753BBBAC2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9327-AF8C-4862-BC12-3AD8EA8B9C0A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8627-2FC6-40C9-8ADA-D753BBBAC2F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8C9327-AF8C-4862-BC12-3AD8EA8B9C0A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1E8627-2FC6-40C9-8ADA-D753BBBAC2F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esha-pc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8280920" cy="543718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Суроолорго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жооп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бергиле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Өскөнбек кимди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куттуктады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үчүн?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Апасына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эмнелерди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апасын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жакшы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көрөт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апаңарга эмнелерди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каалайсыңар?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Апаңардын туулган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күнүндө эмне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кыласыңар?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endParaRPr lang="ru-RU" dirty="0"/>
          </a:p>
        </p:txBody>
      </p:sp>
    </p:spTree>
  </p:cSld>
  <p:clrMapOvr>
    <a:masterClrMapping/>
  </p:clrMapOvr>
  <p:transition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тапшырма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Берилген сөздөрдү катыштырып,  куттуктоону иш дептерге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жазып келгиле.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y-K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Туулган күнүң менен, узун өмүр, каалайм, ден соолук, ийгилик.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</a:t>
            </a:r>
            <a:endParaRPr lang="ru-RU" dirty="0" smtClean="0"/>
          </a:p>
          <a:p>
            <a:r>
              <a:rPr lang="en-US" dirty="0" smtClean="0"/>
              <a:t>                                                     ____________________</a:t>
            </a:r>
            <a:endParaRPr lang="ru-RU" dirty="0" smtClean="0"/>
          </a:p>
          <a:p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esha-pc\Desktop\кыргыз тил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7632848" cy="525658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esha-pc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8201299" cy="568863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404664"/>
            <a:ext cx="8784976" cy="5904656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57200"/>
            <a:ext cx="7272808" cy="838200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Суроолорго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жооп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беребиз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412776"/>
            <a:ext cx="4464496" cy="4824536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Макалды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628800"/>
            <a:ext cx="6120680" cy="4176463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Сөздүк: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туулган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күнүң менен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 днем рождения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куттукта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поздравь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өмүр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жизнь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соолук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здоровье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ийгили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успех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бакыт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ырыс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­– счастье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каалайм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желаю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ар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дайым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–всегда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бирге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вместе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Куттуктоо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y-KG" b="1" i="1" dirty="0" smtClean="0">
                <a:latin typeface="Times New Roman" pitchFamily="18" charset="0"/>
                <a:cs typeface="Times New Roman" pitchFamily="18" charset="0"/>
              </a:rPr>
              <a:t>Сизди бүгүнкү туулган күнүңүз менен куттуктайбыз! Сизге узун өмүр, ден соолук, ишиңизге ийгиликтерди каалайбыз. Биз сизди жакшы көрөбүз.Ар дайым биз менен бирге болуңуз.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Уулу</a:t>
            </a:r>
            <a:r>
              <a:rPr lang="ky-KG" i="1" dirty="0" smtClean="0"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уз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Өскөнбек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кызы</a:t>
            </a:r>
            <a:r>
              <a:rPr lang="ky-KG" i="1" dirty="0" smtClean="0"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ыз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Жанара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Өзүңөр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куттуктоо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жазгыла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Кымбаттуу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Сизди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…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куттуктайбыз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Сизге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…, …, …,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каалайбыз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Биз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жакшы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көрөбүз.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Ар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дайым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биз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бирге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болуңуз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r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Уулуңуз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…,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кызы</a:t>
            </a:r>
            <a:r>
              <a:rPr lang="ky-KG" i="1" dirty="0" smtClean="0"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ыз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….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143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Слайд 3</vt:lpstr>
      <vt:lpstr>Слайд 4</vt:lpstr>
      <vt:lpstr>Суроолорго жооп беребиз</vt:lpstr>
      <vt:lpstr>Макалды ула…</vt:lpstr>
      <vt:lpstr> Сөздүк: </vt:lpstr>
      <vt:lpstr>Куттуктоо </vt:lpstr>
      <vt:lpstr>Өзүңөр да куттуктоо жазгыла. </vt:lpstr>
      <vt:lpstr>Суроолорго жооп бергиле</vt:lpstr>
      <vt:lpstr>тапшырма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jesha-pc</dc:creator>
  <cp:lastModifiedBy>jesha-pc</cp:lastModifiedBy>
  <cp:revision>5</cp:revision>
  <dcterms:created xsi:type="dcterms:W3CDTF">2020-09-22T17:44:59Z</dcterms:created>
  <dcterms:modified xsi:type="dcterms:W3CDTF">2020-09-22T18:06:41Z</dcterms:modified>
</cp:coreProperties>
</file>