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c7MJJ7zr1rdOWyMNWPH5fkYuv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3029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5b7d5264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c5b7d5264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5b7d5264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5b7d5264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5b7d5264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c5b7d5264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5b7d5264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5b7d5264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5b7d526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c5b7d526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c5b7d5264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c5b7d5264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5b7d5264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c5b7d5264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5b7d5264b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c5b7d5264b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5f21f2e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5f21f2e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c5f21f2e6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c5f21f2e6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5b7d5264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c5b7d5264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body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heeldecide.com/index.php?c1=++%D0%AD%D0%B3%D0%B5%D1%80%D0%B4%D0%B5+%D1%83%D0%BB%D1%83%D1%82%D1%82%D1%83%D0%BA+%D0%BA%D0%B8%D0%B9%D0%B8%D0%BC%D0%B4%D0%B5%D1%80%D0%B4%D0%B8+%D1%8D%D1%87+%D0%BA%D0%B8%D0%BC+%D0%BA%D0%B8%D0%B9%D0%B1%D0%B5%D1%81%D0%B5,+%D0%B0%D0%BD%D0%B4%D0%B0+......&amp;c2=%D0%AD%D0%B3%D0%B5%D1%80%D0%B4%D0%B5+%D0%BA%D1%8B%D0%B7%D0%B4%D0%B0%D1%80+%D1%82%D1%83%D1%80%D0%BC%D1%83%D1%88%D0%BA%D0%B0+%D1%87%D1%8B%D0%BA%D0%BA%D0%B0%D0%BD%D0%B4%D0%B0+%D1%88%D3%A9%D0%BA%D2%AF%D0%BB%D3%A9+%D0%BA%D0%B8%D0%B9%D1%81%D0%B5,+%D0%B0%D0%BD%D0%B4%D0%B0+...&amp;c3=%D0%AD%D0%B3%D0%B5%D1%80%D0%B4%D0%B5+%D0%B0%D0%B4%D0%B0%D0%BC%D0%B4%D0%B0%D1%80+%D1%83%D0%BB%D1%83%D1%82%D1%82%D1%83%D0%BA+%D0%BA%D0%B8%D0%B9%D0%B8%D0%BC%D0%B4%D0%B5%D1%80%D0%B4%D0%B8+%D1%81%D1%8B%D0%B9%D0%BB%D0%B0%D1%81%D0%B0,+%D0%B0%D0%BD%D0%B4%D0%B0+.....&amp;c4=%D0%AD%D0%B3%D0%B5%D1%80%D0%B4%D0%B5+%D0%BA%D1%8B%D0%B7%D0%B4%D0%B0%D1%80%D0%B4%D1%8B%D0%BD+%D1%82%D0%BE%D0%BF%D1%83%D1%81%D1%83%D0%BD%D0%B0+%D1%82%D0%B0%D0%B3%D1%83%D1%83+%D2%AF%D1%87%D2%AF%D0%BD+%D2%AF%D0%BA%D2%AF%D0%BD%D2%AF+%D0%BA%D1%8B%D1%80%D1%8B%D1%88%D1%81%D0%B0,+%D0%B0%D0%BD%D0%B4%D0%B0+.....&amp;c5=%D0%AD%D0%B3%D0%B5%D1%80%D0%B4%D0%B5+%D0%BC%D0%B5%D0%BA%D1%82%D0%B5%D0%BF+%D1%84%D0%BE%D1%80%D0%BC%D0%B0%D1%81%D1%8B%D0%BD+%D1%83%D0%BB%D1%83%D1%82%D1%82%D1%83%D0%BA+%D0%BA%D0%B8%D0%B9%D0%B8%D0%BC%D0%B3%D0%B5+%D0%B0%D0%BB%D0%BC%D0%B0%D1%88%D1%82%D1%8B%D1%80%D1%81%D0%B0,+%D0%B0%D0%BD%D0%B4%D0%B0+....+&amp;t=%D0%A1%D2%AF%D0%B9%D0%BB%D3%A9%D0%BC%D0%B4%D3%A9%D1%80%D0%B4%D2%AF+%D0%B1%D2%AF%D1%82%D2%AF%D1%80%D0%B3%D2%AF%D0%BB%D3%A9.&amp;time=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0E8F4"/>
            </a:gs>
            <a:gs pos="100000">
              <a:schemeClr val="lt2"/>
            </a:gs>
          </a:gsLst>
          <a:lin ang="5400000" scaled="0"/>
        </a:gra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ky-KG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Жагымдуу маанай каалайм!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0" y="1553636"/>
            <a:ext cx="2730500" cy="3754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5b7d5264b_0_3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y-KG" sz="28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Төмөнкү  макалдардын кайсынысы соода-сатыкка  байланыштуу эмес?</a:t>
            </a:r>
            <a:endParaRPr sz="6000">
              <a:solidFill>
                <a:srgbClr val="CC0000"/>
              </a:solidFill>
            </a:endParaRPr>
          </a:p>
        </p:txBody>
      </p:sp>
      <p:sp>
        <p:nvSpPr>
          <p:cNvPr id="237" name="Google Shape;237;gc5b7d5264b_0_3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44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Соодада достук жок.</a:t>
            </a:r>
            <a:endParaRPr sz="44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44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Бир тыйынды олжо көрүп, миң сомун жоготуптур.</a:t>
            </a:r>
            <a:endParaRPr sz="44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4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Биринчи байлык – ден соолук.</a:t>
            </a:r>
            <a:r>
              <a:rPr lang="ky-KG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gc5b7d5264b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265" y="-7105"/>
            <a:ext cx="1328737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5b7d5264b_0_43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73581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y-KG" sz="31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Туура же ката экенин аныктагыла.</a:t>
            </a:r>
            <a:endParaRPr sz="31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y-KG" sz="31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туура - </a:t>
            </a:r>
            <a:r>
              <a:rPr lang="ky-KG" sz="3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 </a:t>
            </a:r>
            <a:r>
              <a:rPr lang="ky-KG" sz="31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ката -</a:t>
            </a:r>
            <a:r>
              <a:rPr lang="ky-KG" sz="3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 </a:t>
            </a:r>
            <a:r>
              <a:rPr lang="ky-KG" sz="31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менен белгиле</a:t>
            </a:r>
            <a:r>
              <a:rPr lang="ky-KG" sz="31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ky-KG" sz="1200" b="1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</a:t>
            </a:r>
            <a:endParaRPr/>
          </a:p>
        </p:txBody>
      </p:sp>
      <p:sp>
        <p:nvSpPr>
          <p:cNvPr id="244" name="Google Shape;244;gc5b7d5264b_0_4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492"/>
              <a:buFont typeface="Arial"/>
              <a:buNone/>
            </a:pPr>
            <a:r>
              <a:rPr lang="ky-KG" sz="3099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Дүр-дүнүйө дүкөнүндө бардык нерселер сатылат.  </a:t>
            </a:r>
            <a:r>
              <a:rPr lang="ky-KG" sz="19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lang="ky-KG" sz="19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(</a:t>
            </a:r>
            <a:r>
              <a:rPr lang="ky-KG" sz="1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</a:t>
            </a:r>
            <a:r>
              <a:rPr lang="ky-KG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ky-KG" sz="19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(  )</a:t>
            </a:r>
            <a:endParaRPr sz="19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3929"/>
              <a:buFont typeface="Arial"/>
              <a:buNone/>
            </a:pPr>
            <a:r>
              <a:rPr lang="ky-KG" sz="324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Базардан  жемиштерди гана  сатып алса болот.                      </a:t>
            </a:r>
            <a:endParaRPr sz="324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3929"/>
              <a:buFont typeface="Arial"/>
              <a:buNone/>
            </a:pPr>
            <a:r>
              <a:rPr lang="ky-KG" sz="324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Азык-түлүк дүкөнүндө айыл чарба техникасы сатылат.          	</a:t>
            </a:r>
            <a:endParaRPr sz="324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3929"/>
              <a:buFont typeface="Arial"/>
              <a:buNone/>
            </a:pPr>
            <a:r>
              <a:rPr lang="ky-KG" sz="324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Кир жуугуч машине,  үтүк турмуш тиричилик дүкөнүндө бар.  </a:t>
            </a:r>
            <a:endParaRPr sz="324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3929"/>
              <a:buFont typeface="Arial"/>
              <a:buNone/>
            </a:pPr>
            <a:r>
              <a:rPr lang="ky-KG" sz="324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Кийим-кечек дүкөнү кийим-кечек, бут кийимдерди сатат.   </a:t>
            </a:r>
            <a:r>
              <a:rPr lang="ky-KG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ky-KG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gc5b7d5264b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265" y="-7105"/>
            <a:ext cx="1328737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5b7d5264b_0_52"/>
          <p:cNvSpPr txBox="1">
            <a:spLocks noGrp="1"/>
          </p:cNvSpPr>
          <p:nvPr>
            <p:ph type="title"/>
          </p:nvPr>
        </p:nvSpPr>
        <p:spPr>
          <a:xfrm>
            <a:off x="457200" y="274647"/>
            <a:ext cx="8686800" cy="808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ky-KG" sz="47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ky-KG" sz="5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Сүйлөмдөрдү бүтүргүлө.</a:t>
            </a:r>
            <a:endParaRPr sz="5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c5b7d5264b_0_5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ky-KG" sz="27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ky-KG" sz="2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ky-KG" sz="27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Эгерде улуттук кийимдерди эч ким кийбесе, анда ......</a:t>
            </a:r>
            <a:endParaRPr sz="27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7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</a:t>
            </a:r>
            <a:r>
              <a:rPr lang="ky-KG" sz="2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ky-KG" sz="27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Эгерде кыздар турмушка чыкканда шөкүлө кийсе, анда ...</a:t>
            </a:r>
            <a:endParaRPr sz="27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7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</a:t>
            </a:r>
            <a:r>
              <a:rPr lang="ky-KG" sz="2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ky-KG" sz="27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Эгерде адамдар улуттук кийимдерди сыйласа, анда .....</a:t>
            </a:r>
            <a:endParaRPr sz="27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7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</a:t>
            </a:r>
            <a:r>
              <a:rPr lang="ky-KG" sz="2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ky-KG" sz="27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Эгерде кыздардын топусуна тагуу үчүн үкүнү кырышса, анда .....</a:t>
            </a:r>
            <a:endParaRPr sz="27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7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</a:t>
            </a:r>
            <a:r>
              <a:rPr lang="ky-KG" sz="2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ky-KG" sz="27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Эгерде мектеп формасын улуттук кийимге алмаштырса, анда .... </a:t>
            </a:r>
            <a:endParaRPr sz="27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c5b7d5264b_0_52"/>
          <p:cNvSpPr txBox="1"/>
          <p:nvPr/>
        </p:nvSpPr>
        <p:spPr>
          <a:xfrm>
            <a:off x="611425" y="5668175"/>
            <a:ext cx="7337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y-KG" sz="400">
                <a:latin typeface="Calibri"/>
                <a:ea typeface="Calibri"/>
                <a:cs typeface="Calibri"/>
                <a:sym typeface="Calibri"/>
              </a:rPr>
              <a:t>https://wheeldecide.com/index.php?c1=++%D0%AD%D0%B3%D0%B5%D1%80%D0%B4%D0%B5+%D1%83%D0%BB%D1%83%D1%82%D1%82%D1%83%D0%BA+%D0%BA%D0%B8%D0%B9%D0%B8%D0%BC%D0%B4%D0%B5%D1%80%D0%B4%D0%B8+%D1%8D%D1%87+%D0%BA%D0%B8%D0%BC+%D0%BA%D0%B8%D0%B9%D0%B1%D0%B5%D1%81%D0%B5%2C+%D0%B0%D0%BD%D0%B4%D0%B0+......&amp;c2=%D0%AD%D0%B3%D0%B5%D1%80%D0%B4%D0%B5+%D0%BA%D1%8B%D0%B7%D0%B4%D0%B0%D1%80+%D1%82%D1%83%D1%80%D0%BC%D1%83%D1%88%D0%BA%D0%B0+%D1%87%D1%8B%D0%BA%D0%BA%D0%B0%D0%BD%D0%B4%D0%B0+%D1%88%D3%A9%D0%BA%D2%AF%D0%BB%D3%A9+%D0%BA%D0%B8%D0%B9%D1%81%D0%B5%2C+%D0%B0%D0%BD%D0%B4%D0%B0+...&amp;c3=%D0%AD%D0%B3%D0%B5%D1%80%D0%B4%D0%B5+%D0%B0%D0%B4%D0%B0%D0%BC%D0%B4%D0%B0%D1%80+%D1%83%D0%BB%D1%83%D1%82%D1%82%D1%83%D0%BA+%D0%BA%D0%B8%D0%B9%D0%B8%D0%BC%D0%B4%D0%B5%D1%80%D0%B4%D0%B8+%D1%81%D1%8B%D0%B9%D0%BB%D0%B0%D1%81%D0%B0%2C+%D0%B0%D0%BD%D0%B4%D0%B0+.....&amp;c4=%D0%AD%D0%B3%D0%B5%D1%80%D0%B4%D0%B5+%D0%BA%D1%8B%D0%B7%D0%B4%D0%B0%D1%80%D0%B4%D1%8B%D0%BD+%D1%82%D0%BE%D0%BF%D1%83%D1%81%D1%83%D0%BD%D0%B0+%D1%82%D0%B0%D0%B3%D1%83%D1%83+%D2%AF%D1%87%D2%AF%D0%BD+%D2%AF%D0%BA%D2%AF%D0%BD%D2%AF+%D0%BA%D1%8B%D1%80%D1%8B%D1%88%D1%81%D0%B0%2C+%D0%B0%D0%BD%D0%B4%D0%B0+.....&amp;c5=%D0%AD%D0%B3%D0%B5%D1%80%D0%B4%D0%B5+%D0%BC%D0%B5%D0%BA%D1%82%D0%B5%D0%BF+%D1%84%D0%BE%D1%80%D0%BC%D0%B0%D1%81%D1%8B%D0%BD+%D1%83%D0%BB%D1%83%D1%82%D1%82%D1%83%D0%BA+%D0%BA%D0%B8%D0%B9%D0%B8%D0%BC%D0%B3%D0%B5+%D0%B0%D0%BB%D0%BC%D0%B0%D1%88%D1%82%D1%8B%D1%80%D1%81%D0%B0%2C+%D0%B0%D0%BD%D0%B4%D0%B0+....+&amp;t=%D0%A1%D2%AF%D0%B9%D0%BB%D3%A9%D0%BC%D0%B4%D3%A9%D1%80%D0%B4%D2%AF+%D0%B1%D2%AF%D1%82%D2%AF%D1%80%D0%B3%D2%AF%D0%BB%D3%A9.&amp;time=5</a:t>
            </a:r>
            <a:r>
              <a:rPr lang="ky-KG" sz="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heeldecide.com/index.php?c1=++%D0%AD%D0%B3%D0%B5%D1%80%D0%B4%D0%B5+%D1%83%D0%BB%D1%83%D1%82%D1%82%D1%83%D0%BA+%D0%BA%D0%B8%D0%B9%D0%B8%D0%BC%D0%B4%D0%B5%D1%80%D0%B4%D0%B8+%D1%8D%D1%87+%D0%BA%D0%B8%D0%BC+%D0%BA%D0%B8%D0%B9%D0%B1%D0%B5%D1%81%D0%B5%2C+%D0%B0%D0%BD%D0%B4%D0%B0+......&amp;c2=%D0%AD%D0%B3%D0%B5%D1%80%D0%B4%D0%B5+%D0%BA%D1%8B%D0%B7%D0%B4%D0%B0%D1%80+%D1%82%D1%83%D1%80%D0%BC%D1%83%D1%88%D0%BA%D0%B0+%D1%87%D1%8B%D0%BA%D0%BA%D0%B0%D0%BD%D0%B4%D0%B0+%D1%88%D3%A9%D0%BA%D2%AF%D0%BB%D3%A9+%D0%BA%D0%B8%D0%B9%D1%81%D0%B5%2C+%D0%B0%D0%BD%D0%B4%D0%B0+...&amp;c3=%D0%AD%D0%B3%D0%B5%D1%80%D0%B4%D0%B5+%D0%B0%D0%B4%D0%B0%D0%BC%D0%B4%D0%B0%D1%80+%D1%83%D0%BB%D1%83%D1%82%D1%82%D1%83%D0%BA+%D0%BA%D0%B8%D0%B9%D0%B8%D0%BC%D0%B4%D0%B5%D1%80%D0%B4%D0%B8+%D1%81%D1%8B%D0%B9%D0%BB%D0%B0%D1%81%D0%B0%2C+%D0%B0%D0%BD%D0%B4%D0%B0+.....&amp;c4=%D0%AD%D0%B3%D0%B5%D1%80%D0%B4%D0%B5+%D0%BA%D1%8B%D0%B7%D0%B4%D0%B0%D1%80%D0%B4%D1%8B%D0%BD+%D1%82%D0%BE%D0%BF%D1%83%D1%81%D1%83%D0%BD%D0%B0+%D1%82%D0%B0%D0%B3%D1%83%D1%83+%D2%AF%D1%87%D2%AF%D0%BD+%D2%AF%D0%BA%D2%AF%D0%BD%D2%AF+%D0%BA%D1%8B%D1%80%D1%8B%D1%88%D1%81%D0%B0%2C+%D0%B0%D0%BD%D0%B4%D0%B0+.....&amp;c5=%D0%AD%D0%B3%D0%B5%D1%80%D0%B4%D0%B5+%D0%BC%D0%B5%D0%BA%D1%82%D0%B5%D0%BF+%D1%84%D0%BE%D1%80%D0%BC%D0%B0%D1%81%D1%8B%D0%BD+%D1%83%D0%BB%D1%83%D1%82%D1%82%D1%83%D0%BA+%D0%BA%D0%B8%D0%B9%D0%B8%D0%BC%D0%B3%D0%B5+%D0%B0%D0%BB%D0%BC%D0%B0%D1%88%D1%82%D1%8B%D1%80%D1%81%D0%B0%2C+%D0%B0%D0%BD%D0%B4%D0%B0+....+&amp;t=%D0%A1%D2%AF%D0%B9%D0%BB%D3%A9%D0%BC%D0%B4%D3%A9%D1%80%D0%B4%D2%AF+%D0%B1%D2%AF%D1%82%D2%AF%D1%80%D0%B3%D2%AF%D0%BB%D3%A9.&amp;time=5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5b7d5264b_0_5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y-KG" sz="53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Суроолорго жооп бергиле.</a:t>
            </a:r>
            <a:endParaRPr sz="8500" b="1">
              <a:solidFill>
                <a:srgbClr val="FF0000"/>
              </a:solidFill>
            </a:endParaRPr>
          </a:p>
        </p:txBody>
      </p:sp>
      <p:sp>
        <p:nvSpPr>
          <p:cNvPr id="258" name="Google Shape;258;gc5b7d5264b_0_5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4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ky-KG" sz="25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ky-KG"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ky-KG" sz="25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Турмуш тиричилик  дүкөнүндө эмнелер сатылат?</a:t>
            </a:r>
            <a:endParaRPr sz="25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5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</a:t>
            </a:r>
            <a:r>
              <a:rPr lang="ky-KG"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ky-KG" sz="25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Интернет дүкөнүнөн  эмнелерди сатып алса болот?</a:t>
            </a:r>
            <a:endParaRPr sz="25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5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</a:t>
            </a:r>
            <a:r>
              <a:rPr lang="ky-KG"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ky-KG" sz="25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Азык-түлүк дүкөнүндө эмнелер сатылат?</a:t>
            </a:r>
            <a:endParaRPr sz="25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5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</a:t>
            </a:r>
            <a:r>
              <a:rPr lang="ky-KG"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ky-KG" sz="25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Базардан кандай жемиштерди сатып алса болот?</a:t>
            </a:r>
            <a:endParaRPr sz="25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5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</a:t>
            </a:r>
            <a:r>
              <a:rPr lang="ky-KG"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ky-KG" sz="25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 кандай мөмөлөрдү үйүңөрдүн жанындагы дүкөндөн сатып аласың?</a:t>
            </a:r>
            <a:endParaRPr sz="25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y-KG" sz="25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6)</a:t>
            </a:r>
            <a:r>
              <a:rPr lang="ky-KG"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ky-KG" sz="25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Сага шаарда кайсы кийим-кече дүкөнү жагат? Эмне үчүн?</a:t>
            </a:r>
            <a:endParaRPr sz="25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5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Азык-түлүк дүкөнүндө айыл чарба техникасы сатылабы?</a:t>
            </a:r>
            <a:endParaRPr sz="25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c5b7d5264b_0_59"/>
          <p:cNvSpPr txBox="1"/>
          <p:nvPr/>
        </p:nvSpPr>
        <p:spPr>
          <a:xfrm>
            <a:off x="611425" y="5519450"/>
            <a:ext cx="8229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y-KG" sz="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"/>
              </a:rPr>
              <a:t>https://wheeldecide.com/index.php?c1=%D0%A2%D1%83%D1%80%D0%BC%D1%83%D1%88+%D1%82%D0%B8%D1%80%D0%B8%D1%87%D0%B8%D0%BB%D0%B8%D0%BA++%D0%B4%D2%AF%D0%BA%D3%A9%D0%BD%D2%AF%D0%BD%D0%B4%D3%A9+%D1%8D%D0%BC%D0%BD%D0%B5%D0%BB%D0%B5%D1%80+%D1%81%D0%B0%D1%82%D1%8B%D0%BB%D0%B0%D1%82%3F&amp;c2=+++%D0%98%D0%BD%D1%82%D0%B5%D1%80%D0%BD%D0%B5%D1%82+%D0%B4%D2%AF%D0%BA%D3%A9%D0%BD%D2%AF%D0%BD%D3%A9%D0%BD++%D1%8D%D0%BC%D0%BD%D0%B5%D0%BB%D0%B5%D1%80%D0%B4%D0%B8+%D1%81%D0%B0%D1%82%D1%8B%D0%BF+%D0%B0%D0%BB%D1%81%D0%B0+%D0%B1%D0%BE%D0%BB%D0%BE%D1%82%3F&amp;c3=%D0%90%D0%B7%D1%8B%D0%BA-%D1%82%D2%AF%D0%BB%D2%AF%D0%BA+%D0%B4%D2%AF%D0%BA%D3%A9%D0%BD%D2%AF%D0%BD%D0%B4%D3%A9+%D1%8D%D0%BC%D0%BD%D0%B5%D0%BB%D0%B5%D1%80+%D1%81%D0%B0%D1%82%D1%8B%D0%BB%D0%B0%D1%82%3F&amp;c4=%D0%91%D0%B0%D0%B7%D0%B0%D1%80%D0%B4%D0%B0%D0%BD+%D0%BA%D0%B0%D0%BD%D0%B4%D0%B0%D0%B9+%D0%B6%D0%B5%D0%BC%D0%B8%D1%88%D1%82%D0%B5%D1%80%D0%B4%D0%B8+%D1%81%D0%B0%D1%82%D1%8B%D0%BF+%D0%B0%D0%BB%D1%81%D0%B0+%D0%B1%D0%BE%D0%BB%D0%BE%D1%82%3F&amp;c5=%D0%A1%D0%B5%D0%BD+%D0%BA%D0%B0%D0%BD%D0%B4%D0%B0%D0%B9+%D0%BC%D3%A9%D0%BC%D3%A9%D0%BB%D3%A9%D1%80%D0%B4%D2%AF+%D2%AF%D0%B9%D2%AF%D2%A3%D3%A9%D1%80%D0%B4%D2%AF%D0%BD+%D0%B6%D0%B0%D0%BD%D1%8B%D0%BD%D0%B4%D0%B0%D0%B3%D1%8B+%D0%B4%D2%AF%D0%BA%D3%A9%D0%BD%D0%B4%D3%A9%D0%BD+%D1%81%D0%B0%D1%82%D1%8B%D0%BF+%D0%B0%D0%BB%D0%B0%D1%81%D1%8B%D2%A3%3F&amp;c6=%D0%A1%D0%B0%D0%B3%D0%B0+%D1%88%D0%B0%D0%B0%D1%80%D0%B4%D0%B0+%D0%BA%D0%B0%D0%B9%D1%81%D1%8B+%D0%BA%D0%B8%D0%B9%D0%B8%D0%BC-%D0%BA%D0%B5%D1%87%D0%B5+%D0%B4%D2%AF%D0%BA%D3%A9%D0%BD%D2%AF+%D0%B6%D0%B0%D0%B3%D0%B0%D1%82%3F+%D0%AD%D0%BC%D0%BD%D0%B5+%D2%AF%D1%87%D2%AF%D0%BD%3F&amp;c7=%D0%90%D0%B7%D1%8B%D0%BA-%D1%82%D2%AF%D0%BB%D2%AF%D0%BA+%D0%B4%D2%AF%D0%BA%D3%A9%D0%BD%D2%AF%D0%BD%D0%B4%D3%A9+%D0%B0%D0%B9%D1%8B%D0%BB+%D1%87%D0%B0%D1%80%D0%B1%D0%B0+%D1%82%D0%B5%D1%85%D0%BD%D0%B8%D0%BA%D0%B0%D1%81%D1%8B+%D1%81%D0%B0%D1%82%D1%8B%D0%BB%D0%B0%D0%B1%D1%8B%3F&amp;c8=%D0%A1%D0%B5%D0%BD+%D0%B1%D2%AF%D0%B3%D2%AF%D0%BD+%D0%B1%D0%B0%D0%BA%D1%82%D1%8B%D0%BB%D1%83%D1%83%D1%81%D1%83%D2%A3%2C+%D1%81%D0%B0%D0%B3%D0%B0+%D1%81%D1%83%D1%80%D0%BE%D0%BE+%D0%B6%D0%BE%D0%BA.&amp;t=%D0%A1%D1%83%D1%80%D0%BE%D0%BE%D0%BB%D0%BE%D1%80%D0%B3%D0%BE+%D0%B6%D0%BE%D0%BE%D0%BF+%D0%B1%D0%B5%D1%80%D0%B3%D0%B8%D0%BB%D0%B5.&amp;time=5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5b7d5264b_0_71"/>
          <p:cNvSpPr txBox="1">
            <a:spLocks noGrp="1"/>
          </p:cNvSpPr>
          <p:nvPr>
            <p:ph type="title"/>
          </p:nvPr>
        </p:nvSpPr>
        <p:spPr>
          <a:xfrm>
            <a:off x="457200" y="274660"/>
            <a:ext cx="8229600" cy="218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3355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Берилген сөздөр менен макал түзгүлө. Тапшырманы  иш дептерге аткаргыла.</a:t>
            </a:r>
            <a:endParaRPr sz="3355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c5b7d5264b_0_71"/>
          <p:cNvSpPr txBox="1">
            <a:spLocks noGrp="1"/>
          </p:cNvSpPr>
          <p:nvPr>
            <p:ph type="body" idx="1"/>
          </p:nvPr>
        </p:nvSpPr>
        <p:spPr>
          <a:xfrm>
            <a:off x="457200" y="2462248"/>
            <a:ext cx="8229600" cy="367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75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Карап,  чыгаша,   кирешеңе,  кыл. </a:t>
            </a:r>
            <a:r>
              <a:rPr lang="ky-KG" sz="92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2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12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5b7d5264b_0_78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y-KG" sz="6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ТЕКШЕРГИЛЕ </a:t>
            </a:r>
            <a:endParaRPr sz="6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gc5b7d5264b_0_7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86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Кирешеңе карап чыгаша кыл.</a:t>
            </a:r>
            <a:endParaRPr sz="86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c5b7d5264b_0_9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33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ky-KG" sz="5533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Диалог түзгүлө.</a:t>
            </a:r>
            <a:endParaRPr sz="5533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c5b7d5264b_0_90"/>
          <p:cNvSpPr/>
          <p:nvPr/>
        </p:nvSpPr>
        <p:spPr>
          <a:xfrm>
            <a:off x="457200" y="2558025"/>
            <a:ext cx="3658824" cy="2107188"/>
          </a:xfrm>
          <a:prstGeom prst="cloud">
            <a:avLst/>
          </a:prstGeom>
          <a:solidFill>
            <a:srgbClr val="CC0000"/>
          </a:solidFill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y-KG" sz="8500" b="1"/>
              <a:t>3</a:t>
            </a:r>
            <a:endParaRPr sz="8500" b="1"/>
          </a:p>
        </p:txBody>
      </p:sp>
      <p:sp>
        <p:nvSpPr>
          <p:cNvPr id="278" name="Google Shape;278;gc5b7d5264b_0_90"/>
          <p:cNvSpPr/>
          <p:nvPr/>
        </p:nvSpPr>
        <p:spPr>
          <a:xfrm>
            <a:off x="4653300" y="3620600"/>
            <a:ext cx="3658824" cy="2107188"/>
          </a:xfrm>
          <a:prstGeom prst="cloud">
            <a:avLst/>
          </a:prstGeom>
          <a:solidFill>
            <a:srgbClr val="00FF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y-KG" sz="9800" b="1"/>
              <a:t>2</a:t>
            </a:r>
            <a:endParaRPr sz="9800" b="1"/>
          </a:p>
        </p:txBody>
      </p:sp>
      <p:sp>
        <p:nvSpPr>
          <p:cNvPr id="279" name="Google Shape;279;gc5b7d5264b_0_90"/>
          <p:cNvSpPr/>
          <p:nvPr/>
        </p:nvSpPr>
        <p:spPr>
          <a:xfrm>
            <a:off x="5304625" y="1266750"/>
            <a:ext cx="3658824" cy="2107188"/>
          </a:xfrm>
          <a:prstGeom prst="cloud">
            <a:avLst/>
          </a:prstGeom>
          <a:solidFill>
            <a:srgbClr val="FFFF00"/>
          </a:solidFill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c5b7d5264b_0_90"/>
          <p:cNvSpPr txBox="1"/>
          <p:nvPr/>
        </p:nvSpPr>
        <p:spPr>
          <a:xfrm>
            <a:off x="6204950" y="1612342"/>
            <a:ext cx="2758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y-KG" sz="8000" b="1">
                <a:latin typeface="Calibri"/>
                <a:ea typeface="Calibri"/>
                <a:cs typeface="Calibri"/>
                <a:sym typeface="Calibri"/>
              </a:rPr>
              <a:t>1</a:t>
            </a:r>
            <a:endParaRPr sz="8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c5b7d5264b_0_10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3100" b="1" u="sng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Алуучу жана сатуучу болуп диалог түзгүлө.</a:t>
            </a:r>
            <a:endParaRPr sz="5500" b="1" u="sng">
              <a:solidFill>
                <a:schemeClr val="accent4"/>
              </a:solidFill>
            </a:endParaRPr>
          </a:p>
        </p:txBody>
      </p:sp>
      <p:sp>
        <p:nvSpPr>
          <p:cNvPr id="286" name="Google Shape;286;gc5b7d5264b_0_101"/>
          <p:cNvSpPr txBox="1">
            <a:spLocks noGrp="1"/>
          </p:cNvSpPr>
          <p:nvPr>
            <p:ph type="body" idx="1"/>
          </p:nvPr>
        </p:nvSpPr>
        <p:spPr>
          <a:xfrm>
            <a:off x="457200" y="1272450"/>
            <a:ext cx="8229600" cy="485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7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ky-KG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ky-KG" sz="27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Азык-түлүк саткан дүкөнгө барып, азыктын түрүн алгыла.</a:t>
            </a:r>
            <a:endParaRPr sz="27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7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ky-KG" sz="2700" b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ky-KG" sz="1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ky-KG" sz="2700" b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Үй эмеректерин саткан дүкөнг</a:t>
            </a:r>
            <a:r>
              <a:rPr lang="ky-KG" sz="3100" b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</a:t>
            </a:r>
            <a:r>
              <a:rPr lang="ky-KG" sz="3900" b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y-KG" sz="2700" b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барып, үй эмеректеринин түрүн сатып алгыла.</a:t>
            </a:r>
            <a:endParaRPr sz="2700" b="1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7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ky-KG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ky-KG" sz="27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Кийим-кечек саткан дүкөнгө кирип, кийим сатып алгыла.</a:t>
            </a:r>
            <a:endParaRPr sz="27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c5f21f2e62_0_0"/>
          <p:cNvSpPr txBox="1">
            <a:spLocks noGrp="1"/>
          </p:cNvSpPr>
          <p:nvPr>
            <p:ph type="body" idx="1"/>
          </p:nvPr>
        </p:nvSpPr>
        <p:spPr>
          <a:xfrm>
            <a:off x="457200" y="380075"/>
            <a:ext cx="8152500" cy="401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y-KG" sz="3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Силер окуган мектепте китеп жарманкеси болгону жатат. Жарнама (Реклама) жазгыла.</a:t>
            </a:r>
            <a:endParaRPr sz="30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ky-KG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Кайсы күнү, кайда?  саат канчада, кайсы жерде экендигин билдирип,  кызыктуу китептер боло турганын чагылдырган чакырык фразаларын пайдаланып, жарнама жазгыла. </a:t>
            </a:r>
            <a:endParaRPr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c5f21f2e62_0_10"/>
          <p:cNvSpPr txBox="1">
            <a:spLocks noGrp="1"/>
          </p:cNvSpPr>
          <p:nvPr>
            <p:ph type="title"/>
          </p:nvPr>
        </p:nvSpPr>
        <p:spPr>
          <a:xfrm>
            <a:off x="457202" y="274639"/>
            <a:ext cx="745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ky-KG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Бүгүн сабакта:</a:t>
            </a:r>
            <a:endParaRPr/>
          </a:p>
        </p:txBody>
      </p:sp>
      <p:sp>
        <p:nvSpPr>
          <p:cNvPr id="297" name="Google Shape;297;gc5f21f2e62_0_1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3200"/>
              <a:buChar char="•"/>
            </a:pPr>
            <a:r>
              <a:rPr lang="ky-KG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Кайдан, эмне сатып алса болот</a:t>
            </a:r>
            <a:endParaRPr>
              <a:solidFill>
                <a:srgbClr val="274E13"/>
              </a:solidFill>
            </a:endParaRP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Clr>
                <a:srgbClr val="274E13"/>
              </a:buClr>
              <a:buSzPts val="3200"/>
              <a:buChar char="•"/>
            </a:pPr>
            <a:r>
              <a:rPr lang="ky-KG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Дүкөндөрдүн кандай түрлөрү бар</a:t>
            </a:r>
            <a:endParaRPr>
              <a:solidFill>
                <a:srgbClr val="274E13"/>
              </a:solidFill>
            </a:endParaRP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Clr>
                <a:srgbClr val="274E13"/>
              </a:buClr>
              <a:buSzPts val="3200"/>
              <a:buChar char="•"/>
            </a:pPr>
            <a:r>
              <a:rPr lang="ky-KG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Кайсы бөлүмдө эмне сатат</a:t>
            </a:r>
            <a:endParaRPr>
              <a:solidFill>
                <a:srgbClr val="274E13"/>
              </a:solidFill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ky-K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деген суроолорго жооп алуу үчүн көнүгүүлөрдү аткардык,суроолуу сүйлөм менен жай сүйлөмдү туура түзүүнү үйрөндүк. Жарнама жазганды үйрөндүк.</a:t>
            </a:r>
            <a:endParaRPr>
              <a:solidFill>
                <a:srgbClr val="FF000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/>
          </a:p>
        </p:txBody>
      </p:sp>
      <p:pic>
        <p:nvPicPr>
          <p:cNvPr id="298" name="Google Shape;298;gc5f21f2e62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53" y="0"/>
            <a:ext cx="1328737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0E8F4"/>
            </a:gs>
            <a:gs pos="100000">
              <a:schemeClr val="lt2"/>
            </a:gs>
          </a:gsLst>
          <a:lin ang="5400000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812360" y="11637"/>
            <a:ext cx="1331640" cy="183126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"/>
          <p:cNvSpPr txBox="1"/>
          <p:nvPr/>
        </p:nvSpPr>
        <p:spPr>
          <a:xfrm>
            <a:off x="323528" y="1484784"/>
            <a:ext cx="9072900" cy="3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y-KG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Кептик тема: </a:t>
            </a:r>
            <a:r>
              <a:rPr lang="ky-KG" sz="4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Кайдан, эмне сатып алабыз?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y-KG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Грамматикалык мате</a:t>
            </a:r>
            <a:r>
              <a:rPr lang="ky-KG" sz="4800" b="1">
                <a:solidFill>
                  <a:srgbClr val="FF0000"/>
                </a:solidFill>
              </a:rPr>
              <a:t>р</a:t>
            </a:r>
            <a:r>
              <a:rPr lang="ky-KG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иал: </a:t>
            </a:r>
            <a:r>
              <a:rPr lang="ky-KG" sz="4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Жай жана суроолуу сүйлөм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title"/>
          </p:nvPr>
        </p:nvSpPr>
        <p:spPr>
          <a:xfrm>
            <a:off x="457202" y="274639"/>
            <a:ext cx="74542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ky-KG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Бүгүн сабакта:</a:t>
            </a:r>
            <a:endParaRPr/>
          </a:p>
        </p:txBody>
      </p:sp>
      <p:sp>
        <p:nvSpPr>
          <p:cNvPr id="172" name="Google Shape;172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  <a:t>Кайдан, эмне сатып алса болот?</a:t>
            </a:r>
            <a:endParaRPr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  <a:t>Дүкөндөрдүн кандай түрлөрү бар?</a:t>
            </a:r>
            <a:endParaRPr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  <a:t>Кайсы бөлүмдө эмне сатат?</a:t>
            </a:r>
            <a:endParaRPr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ky-K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Ушул суроолорго жооп алуу үчүн көнүгүүлөрдү аткарабыз, ой жүгүртөбүз, суроолуу сүйлөм менен жай сүйлөмдү туура түзүүнү үйрөнөсүңөр. </a:t>
            </a:r>
            <a:endParaRPr>
              <a:solidFill>
                <a:srgbClr val="FF000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/>
          </a:p>
        </p:txBody>
      </p:sp>
      <p:pic>
        <p:nvPicPr>
          <p:cNvPr id="173" name="Google Shape;17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53" y="0"/>
            <a:ext cx="1328737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/>
          <p:nvPr/>
        </p:nvSpPr>
        <p:spPr>
          <a:xfrm>
            <a:off x="2129925" y="2148450"/>
            <a:ext cx="4858056" cy="2179332"/>
          </a:xfrm>
          <a:prstGeom prst="cloud">
            <a:avLst/>
          </a:prstGeom>
          <a:solidFill>
            <a:srgbClr val="FFFF0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y-KG" sz="4400" b="1" i="0" u="none" strike="noStrike" cap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дүкөндөр</a:t>
            </a:r>
            <a:endParaRPr sz="44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3276" y="292499"/>
            <a:ext cx="2873449" cy="1813093"/>
          </a:xfrm>
          <a:prstGeom prst="cloud">
            <a:avLst/>
          </a:prstGeom>
          <a:noFill/>
          <a:ln>
            <a:noFill/>
          </a:ln>
        </p:spPr>
      </p:pic>
      <p:pic>
        <p:nvPicPr>
          <p:cNvPr id="180" name="Google Shape;18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6726" y="4646992"/>
            <a:ext cx="2225112" cy="1854260"/>
          </a:xfrm>
          <a:prstGeom prst="cloud">
            <a:avLst/>
          </a:prstGeom>
          <a:noFill/>
          <a:ln>
            <a:noFill/>
          </a:ln>
        </p:spPr>
      </p:pic>
      <p:pic>
        <p:nvPicPr>
          <p:cNvPr id="181" name="Google Shape;181;p4" descr="ᐈ Мужская одежда фон, фотографии фон для одежды | скачать на Depositphotos®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794" y="515842"/>
            <a:ext cx="2002582" cy="2670109"/>
          </a:xfrm>
          <a:prstGeom prst="cloud">
            <a:avLst/>
          </a:prstGeom>
          <a:noFill/>
          <a:ln>
            <a:noFill/>
          </a:ln>
        </p:spPr>
      </p:pic>
      <p:pic>
        <p:nvPicPr>
          <p:cNvPr id="182" name="Google Shape;182;p4" descr="Messi Kids – именная одежда от капитана «Барселоны» | брендшоп о моде и  стиле | Яндекс Дзен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7964" y="1919574"/>
            <a:ext cx="1538075" cy="2265017"/>
          </a:xfrm>
          <a:prstGeom prst="cloud">
            <a:avLst/>
          </a:prstGeom>
          <a:noFill/>
          <a:ln>
            <a:noFill/>
          </a:ln>
        </p:spPr>
      </p:pic>
      <p:pic>
        <p:nvPicPr>
          <p:cNvPr id="183" name="Google Shape;183;p4" descr="Sputnik: В ЕАЭС не поддержали льготную растаможку авто в Кыргызстане -  BizExpe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4675" y="4005032"/>
            <a:ext cx="2594821" cy="2304256"/>
          </a:xfrm>
          <a:prstGeom prst="cloud">
            <a:avLst/>
          </a:prstGeom>
          <a:noFill/>
          <a:ln>
            <a:noFill/>
          </a:ln>
        </p:spPr>
      </p:pic>
      <p:pic>
        <p:nvPicPr>
          <p:cNvPr id="184" name="Google Shape;184;p4" descr="Бытовая техника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47161" y="4370609"/>
            <a:ext cx="2520280" cy="2299105"/>
          </a:xfrm>
          <a:prstGeom prst="cloud">
            <a:avLst/>
          </a:prstGeom>
          <a:noFill/>
          <a:ln>
            <a:noFill/>
          </a:ln>
        </p:spPr>
      </p:pic>
      <p:pic>
        <p:nvPicPr>
          <p:cNvPr id="185" name="Google Shape;185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57002" y="0"/>
            <a:ext cx="1328737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>
            <a:spLocks noGrp="1"/>
          </p:cNvSpPr>
          <p:nvPr>
            <p:ph type="title"/>
          </p:nvPr>
        </p:nvSpPr>
        <p:spPr>
          <a:xfrm>
            <a:off x="457202" y="274639"/>
            <a:ext cx="735806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y-K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Азык-түлүк дүкөнү:</a:t>
            </a:r>
            <a:r>
              <a:rPr lang="ky-KG"/>
              <a:t/>
            </a:r>
            <a:br>
              <a:rPr lang="ky-KG"/>
            </a:br>
            <a:endParaRPr/>
          </a:p>
        </p:txBody>
      </p:sp>
      <p:pic>
        <p:nvPicPr>
          <p:cNvPr id="191" name="Google Shape;1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265" y="-7105"/>
            <a:ext cx="132873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4150" y="1417638"/>
            <a:ext cx="5544175" cy="34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 txBox="1"/>
          <p:nvPr/>
        </p:nvSpPr>
        <p:spPr>
          <a:xfrm>
            <a:off x="247875" y="4911675"/>
            <a:ext cx="82983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Азык-түлүк дүкөнүндө эмне сатылат?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Азык-түлүк дүкөнүндө ... сатылат.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 txBox="1">
            <a:spLocks noGrp="1"/>
          </p:cNvSpPr>
          <p:nvPr>
            <p:ph type="title"/>
          </p:nvPr>
        </p:nvSpPr>
        <p:spPr>
          <a:xfrm>
            <a:off x="457202" y="274639"/>
            <a:ext cx="735806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y-K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Кийим-кечек дүкөнү:</a:t>
            </a:r>
            <a:r>
              <a:rPr lang="ky-KG">
                <a:solidFill>
                  <a:srgbClr val="FF0000"/>
                </a:solidFill>
              </a:rPr>
              <a:t/>
            </a:r>
            <a:br>
              <a:rPr lang="ky-KG">
                <a:solidFill>
                  <a:srgbClr val="FF0000"/>
                </a:solidFill>
              </a:rPr>
            </a:br>
            <a:r>
              <a:rPr lang="ky-KG"/>
              <a:t/>
            </a:r>
            <a:br>
              <a:rPr lang="ky-KG"/>
            </a:br>
            <a:endParaRPr/>
          </a:p>
        </p:txBody>
      </p:sp>
      <p:pic>
        <p:nvPicPr>
          <p:cNvPr id="199" name="Google Shape;19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265" y="-7105"/>
            <a:ext cx="132873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4338" y="1417650"/>
            <a:ext cx="5343800" cy="28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 txBox="1"/>
          <p:nvPr/>
        </p:nvSpPr>
        <p:spPr>
          <a:xfrm>
            <a:off x="0" y="4229700"/>
            <a:ext cx="8694300" cy="23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y-KG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Кийим-кечек дүкөнүнөн эмне сатып алабыз?</a:t>
            </a:r>
            <a:endParaRPr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y-KG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Кийим-кечек дүкөнүнөн ... сатып алабыз.</a:t>
            </a:r>
            <a:endParaRPr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457202" y="274639"/>
            <a:ext cx="735806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y-K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Үй эмеректер дүкөнү:</a:t>
            </a:r>
            <a:r>
              <a:rPr lang="ky-KG">
                <a:solidFill>
                  <a:srgbClr val="FF0000"/>
                </a:solidFill>
              </a:rPr>
              <a:t/>
            </a:r>
            <a:br>
              <a:rPr lang="ky-KG">
                <a:solidFill>
                  <a:srgbClr val="FF0000"/>
                </a:solidFill>
              </a:rPr>
            </a:br>
            <a:r>
              <a:rPr lang="ky-KG"/>
              <a:t/>
            </a:r>
            <a:br>
              <a:rPr lang="ky-KG"/>
            </a:br>
            <a:r>
              <a:rPr lang="ky-KG"/>
              <a:t/>
            </a:r>
            <a:br>
              <a:rPr lang="ky-KG"/>
            </a:br>
            <a:endParaRPr/>
          </a:p>
        </p:txBody>
      </p:sp>
      <p:pic>
        <p:nvPicPr>
          <p:cNvPr id="207" name="Google Shape;20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265" y="-7105"/>
            <a:ext cx="132873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9000" y="1302750"/>
            <a:ext cx="5484325" cy="29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7"/>
          <p:cNvSpPr txBox="1"/>
          <p:nvPr/>
        </p:nvSpPr>
        <p:spPr>
          <a:xfrm>
            <a:off x="1024575" y="4676650"/>
            <a:ext cx="7337100" cy="21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Үй эмеректер дүкөнүндө эмнелер сатылат?</a:t>
            </a:r>
            <a:endParaRPr sz="2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Үй эмеректер дүкөнүндө ... сатылат.</a:t>
            </a:r>
            <a:endParaRPr sz="2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457202" y="274639"/>
            <a:ext cx="735806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y-K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ky-K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y-K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Турмуш-тиричилик дүкөнү:</a:t>
            </a:r>
            <a:r>
              <a:rPr lang="ky-KG"/>
              <a:t/>
            </a:r>
            <a:br>
              <a:rPr lang="ky-KG"/>
            </a:br>
            <a:r>
              <a:rPr lang="ky-KG"/>
              <a:t/>
            </a:r>
            <a:br>
              <a:rPr lang="ky-KG"/>
            </a:br>
            <a:r>
              <a:rPr lang="ky-KG"/>
              <a:t/>
            </a:r>
            <a:br>
              <a:rPr lang="ky-KG"/>
            </a:br>
            <a:endParaRPr/>
          </a:p>
        </p:txBody>
      </p:sp>
      <p:pic>
        <p:nvPicPr>
          <p:cNvPr id="215" name="Google Shape;21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265" y="-7105"/>
            <a:ext cx="132873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0925" y="1517575"/>
            <a:ext cx="5567600" cy="288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 txBox="1"/>
          <p:nvPr/>
        </p:nvSpPr>
        <p:spPr>
          <a:xfrm>
            <a:off x="697725" y="4506675"/>
            <a:ext cx="7707600" cy="17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6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Турмуш-тирчилик дүкөнүндө эмнелер сатылат?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Турмуш-тиричилик дүкөнүндө ... сатылат.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5b7d5264b_0_18"/>
          <p:cNvSpPr/>
          <p:nvPr/>
        </p:nvSpPr>
        <p:spPr>
          <a:xfrm>
            <a:off x="275450" y="1160375"/>
            <a:ext cx="3916500" cy="2032625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3C78D8"/>
              </a:highlight>
            </a:endParaRPr>
          </a:p>
        </p:txBody>
      </p:sp>
      <p:sp>
        <p:nvSpPr>
          <p:cNvPr id="223" name="Google Shape;223;gc5b7d5264b_0_18"/>
          <p:cNvSpPr/>
          <p:nvPr/>
        </p:nvSpPr>
        <p:spPr>
          <a:xfrm>
            <a:off x="4797825" y="1008050"/>
            <a:ext cx="3916500" cy="2032625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c5b7d5264b_0_18"/>
          <p:cNvSpPr/>
          <p:nvPr/>
        </p:nvSpPr>
        <p:spPr>
          <a:xfrm>
            <a:off x="5047550" y="4671150"/>
            <a:ext cx="3916500" cy="2032625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c5b7d5264b_0_18"/>
          <p:cNvSpPr/>
          <p:nvPr/>
        </p:nvSpPr>
        <p:spPr>
          <a:xfrm>
            <a:off x="275450" y="4671150"/>
            <a:ext cx="3916500" cy="2032625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c5b7d5264b_0_18"/>
          <p:cNvSpPr txBox="1"/>
          <p:nvPr/>
        </p:nvSpPr>
        <p:spPr>
          <a:xfrm>
            <a:off x="1065900" y="1824250"/>
            <a:ext cx="2941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y-KG" sz="39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Кийим-кечек</a:t>
            </a:r>
            <a:r>
              <a:rPr lang="ky-KG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c5b7d5264b_0_18"/>
          <p:cNvSpPr txBox="1"/>
          <p:nvPr/>
        </p:nvSpPr>
        <p:spPr>
          <a:xfrm>
            <a:off x="5047550" y="1666400"/>
            <a:ext cx="2653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y-KG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Азык-түлүк </a:t>
            </a:r>
            <a:endParaRPr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gc5b7d5264b_0_18"/>
          <p:cNvSpPr txBox="1"/>
          <p:nvPr/>
        </p:nvSpPr>
        <p:spPr>
          <a:xfrm>
            <a:off x="578375" y="5486400"/>
            <a:ext cx="3288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y-KG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Турмуш-тиричилик 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gc5b7d5264b_0_18"/>
          <p:cNvSpPr txBox="1"/>
          <p:nvPr/>
        </p:nvSpPr>
        <p:spPr>
          <a:xfrm>
            <a:off x="5354200" y="5469875"/>
            <a:ext cx="3172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y-KG" sz="3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Үй эмеректер</a:t>
            </a:r>
            <a:r>
              <a:rPr lang="ky-K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c5b7d5264b_0_18"/>
          <p:cNvSpPr txBox="1"/>
          <p:nvPr/>
        </p:nvSpPr>
        <p:spPr>
          <a:xfrm>
            <a:off x="578375" y="3371150"/>
            <a:ext cx="83856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y-KG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Нан, керебет, сүт, май, жүзүм, шкаф, сыналгы, туз, балык, күзгү, мээлей, оюнчук, көйнөк, самын, кант, кир жуугуч машине, үтүк, кийим илгич, шым, эт, жоолук, калпак, күрүч, отургуч.</a:t>
            </a:r>
            <a:endParaRPr sz="2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gc5b7d5264b_0_18"/>
          <p:cNvSpPr txBox="1"/>
          <p:nvPr/>
        </p:nvSpPr>
        <p:spPr>
          <a:xfrm>
            <a:off x="578375" y="369625"/>
            <a:ext cx="81360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6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y-KG" sz="20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ky-KG" sz="2000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ky-KG" sz="2500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Берилген  дүкөндөргө  тиешелүү  сөздөрдү  айткыла.</a:t>
            </a:r>
            <a:endParaRPr sz="2500" b="1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Экран (4:3)</PresentationFormat>
  <Paragraphs>80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1_Тема Office</vt:lpstr>
      <vt:lpstr>Тема Office</vt:lpstr>
      <vt:lpstr>Жагымдуу маанай каалайм!</vt:lpstr>
      <vt:lpstr>Презентация PowerPoint</vt:lpstr>
      <vt:lpstr>Бүгүн сабакта:</vt:lpstr>
      <vt:lpstr>Презентация PowerPoint</vt:lpstr>
      <vt:lpstr> Азык-түлүк дүкөнү: </vt:lpstr>
      <vt:lpstr>  Кийим-кечек дүкөнү:  </vt:lpstr>
      <vt:lpstr>   Үй эмеректер дүкөнү:   </vt:lpstr>
      <vt:lpstr>   Турмуш-тиричилик дүкөнү:   </vt:lpstr>
      <vt:lpstr>Презентация PowerPoint</vt:lpstr>
      <vt:lpstr>Төмөнкү  макалдардын кайсынысы соода-сатыкка  байланыштуу эмес?</vt:lpstr>
      <vt:lpstr>Туура же ката экенин аныктагыла. туура - т     ката -к     менен белгиле                                   </vt:lpstr>
      <vt:lpstr>     Сүйлөмдөрдү бүтүргүлө. </vt:lpstr>
      <vt:lpstr>Суроолорго жооп бергиле.</vt:lpstr>
      <vt:lpstr>Берилген сөздөр менен макал түзгүлө. Тапшырманы  иш дептерге аткаргыла. </vt:lpstr>
      <vt:lpstr>ТЕКШЕРГИЛЕ </vt:lpstr>
      <vt:lpstr> Диалог түзгүлө. </vt:lpstr>
      <vt:lpstr>Алуучу жана сатуучу болуп диалог түзгүлө.</vt:lpstr>
      <vt:lpstr>Презентация PowerPoint</vt:lpstr>
      <vt:lpstr>Бүгүн сабакта: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Жагымдуу маанай каалайм!</dc:title>
  <dc:creator>Notnik_kg</dc:creator>
  <cp:lastModifiedBy>Notnik_kg</cp:lastModifiedBy>
  <cp:revision>1</cp:revision>
  <dcterms:created xsi:type="dcterms:W3CDTF">2021-03-08T18:28:57Z</dcterms:created>
  <dcterms:modified xsi:type="dcterms:W3CDTF">2021-05-08T21:18:45Z</dcterms:modified>
</cp:coreProperties>
</file>