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69" r:id="rId5"/>
    <p:sldId id="258" r:id="rId6"/>
    <p:sldId id="259" r:id="rId7"/>
    <p:sldId id="270" r:id="rId8"/>
    <p:sldId id="273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1" r:id="rId19"/>
    <p:sldId id="274" r:id="rId20"/>
    <p:sldId id="275" r:id="rId21"/>
    <p:sldId id="276" r:id="rId22"/>
    <p:sldId id="277" r:id="rId23"/>
    <p:sldId id="272" r:id="rId24"/>
    <p:sldId id="278" r:id="rId25"/>
    <p:sldId id="279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4E0FDE6-F813-4328-8892-5A9069D60F7C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2E6B83F-ADA6-4888-9615-D603D28A7229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FDE6-F813-4328-8892-5A9069D60F7C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B83F-ADA6-4888-9615-D603D28A7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FDE6-F813-4328-8892-5A9069D60F7C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B83F-ADA6-4888-9615-D603D28A7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FDE6-F813-4328-8892-5A9069D60F7C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B83F-ADA6-4888-9615-D603D28A7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FDE6-F813-4328-8892-5A9069D60F7C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B83F-ADA6-4888-9615-D603D28A7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FDE6-F813-4328-8892-5A9069D60F7C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B83F-ADA6-4888-9615-D603D28A722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FDE6-F813-4328-8892-5A9069D60F7C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B83F-ADA6-4888-9615-D603D28A7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FDE6-F813-4328-8892-5A9069D60F7C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B83F-ADA6-4888-9615-D603D28A7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FDE6-F813-4328-8892-5A9069D60F7C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B83F-ADA6-4888-9615-D603D28A7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FDE6-F813-4328-8892-5A9069D60F7C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B83F-ADA6-4888-9615-D603D28A7229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FDE6-F813-4328-8892-5A9069D60F7C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B83F-ADA6-4888-9615-D603D28A7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4E0FDE6-F813-4328-8892-5A9069D60F7C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2E6B83F-ADA6-4888-9615-D603D28A72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Кыргыз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тили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20888"/>
            <a:ext cx="3312368" cy="3508375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4970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момпосуй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48880"/>
            <a:ext cx="4176464" cy="2880320"/>
          </a:xfrm>
        </p:spPr>
      </p:pic>
    </p:spTree>
    <p:extLst>
      <p:ext uri="{BB962C8B-B14F-4D97-AF65-F5344CB8AC3E}">
        <p14:creationId xmlns:p14="http://schemas.microsoft.com/office/powerpoint/2010/main" val="263473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май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06" y="2630487"/>
            <a:ext cx="4876800" cy="2895600"/>
          </a:xfrm>
        </p:spPr>
      </p:pic>
    </p:spTree>
    <p:extLst>
      <p:ext uri="{BB962C8B-B14F-4D97-AF65-F5344CB8AC3E}">
        <p14:creationId xmlns:p14="http://schemas.microsoft.com/office/powerpoint/2010/main" val="389279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Кийим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-кече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2324100"/>
            <a:ext cx="5472608" cy="3508375"/>
          </a:xfrm>
        </p:spPr>
      </p:pic>
    </p:spTree>
    <p:extLst>
      <p:ext uri="{BB962C8B-B14F-4D97-AF65-F5344CB8AC3E}">
        <p14:creationId xmlns:p14="http://schemas.microsoft.com/office/powerpoint/2010/main" val="374393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Үй</a:t>
            </a:r>
            <a:r>
              <a:rPr lang="ru-RU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эмеректери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20888"/>
            <a:ext cx="5976664" cy="2986137"/>
          </a:xfrm>
        </p:spPr>
      </p:pic>
    </p:spTree>
    <p:extLst>
      <p:ext uri="{BB962C8B-B14F-4D97-AF65-F5344CB8AC3E}">
        <p14:creationId xmlns:p14="http://schemas.microsoft.com/office/powerpoint/2010/main" val="398014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Турмуш-тиричилик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буюмдары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15" y="2324100"/>
            <a:ext cx="6241983" cy="3508375"/>
          </a:xfrm>
        </p:spPr>
      </p:pic>
    </p:spTree>
    <p:extLst>
      <p:ext uri="{BB962C8B-B14F-4D97-AF65-F5344CB8AC3E}">
        <p14:creationId xmlns:p14="http://schemas.microsoft.com/office/powerpoint/2010/main" val="6903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сатылат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81" y="2324100"/>
            <a:ext cx="4891851" cy="3508375"/>
          </a:xfrm>
        </p:spPr>
      </p:pic>
    </p:spTree>
    <p:extLst>
      <p:ext uri="{BB962C8B-B14F-4D97-AF65-F5344CB8AC3E}">
        <p14:creationId xmlns:p14="http://schemas.microsoft.com/office/powerpoint/2010/main" val="22796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тейлөө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20888"/>
            <a:ext cx="4968552" cy="3456384"/>
          </a:xfrm>
        </p:spPr>
      </p:pic>
    </p:spTree>
    <p:extLst>
      <p:ext uri="{BB962C8B-B14F-4D97-AF65-F5344CB8AC3E}">
        <p14:creationId xmlns:p14="http://schemas.microsoft.com/office/powerpoint/2010/main" val="182003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568952" cy="2808312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кандай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үкөн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деп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ойлойсуӊар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?      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Бул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азык-түлүк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дүкөнү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Анда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адамдар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эмне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кылышат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?              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Азык-түлүк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сатып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алышат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Сен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дүкөнгө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барасыӊбы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?                         Мен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дүкөнгө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 барам.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Ата-энеӊе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жардам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бересиӊби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?             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Ата-энеме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азык-түлүк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сатып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алууга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жардам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берем.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893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97152"/>
            <a:ext cx="7024744" cy="72008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Азык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үлүк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дүкөндө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  …,  ….,…., 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сатылат</a:t>
            </a:r>
            <a:r>
              <a:rPr lang="ru-RU" sz="2000" dirty="0" smtClean="0">
                <a:latin typeface="Times New Roman"/>
                <a:cs typeface="Times New Roman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658109"/>
              </p:ext>
            </p:extLst>
          </p:nvPr>
        </p:nvGraphicFramePr>
        <p:xfrm>
          <a:off x="683568" y="1412776"/>
          <a:ext cx="7632848" cy="2851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2408"/>
                <a:gridCol w="3960440"/>
              </a:tblGrid>
              <a:tr h="507211"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Дүкөндөрдүн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түрлөрү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Бул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дүкөндө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эмнелер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сатылат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7211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Азык-түлүк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7211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Кийим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-кече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7211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Үй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эмеректери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211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Турмуш-тиричилик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буюмдары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Балдар,азык-түлүк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дүкөндө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кайсы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бөлүмдөр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бар?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5760639" cy="3843635"/>
          </a:xfrm>
        </p:spPr>
      </p:pic>
    </p:spTree>
    <p:extLst>
      <p:ext uri="{BB962C8B-B14F-4D97-AF65-F5344CB8AC3E}">
        <p14:creationId xmlns:p14="http://schemas.microsoft.com/office/powerpoint/2010/main" val="149819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128792" cy="4896544"/>
          </a:xfrm>
        </p:spPr>
      </p:pic>
    </p:spTree>
    <p:extLst>
      <p:ext uri="{BB962C8B-B14F-4D97-AF65-F5344CB8AC3E}">
        <p14:creationId xmlns:p14="http://schemas.microsoft.com/office/powerpoint/2010/main" val="138392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Сүт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азыктары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24100"/>
            <a:ext cx="5904656" cy="3508375"/>
          </a:xfrm>
        </p:spPr>
      </p:pic>
    </p:spTree>
    <p:extLst>
      <p:ext uri="{BB962C8B-B14F-4D97-AF65-F5344CB8AC3E}">
        <p14:creationId xmlns:p14="http://schemas.microsoft.com/office/powerpoint/2010/main" val="3272278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Кондитердик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бөлүм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24100"/>
            <a:ext cx="5832647" cy="3508375"/>
          </a:xfrm>
        </p:spPr>
      </p:pic>
    </p:spTree>
    <p:extLst>
      <p:ext uri="{BB962C8B-B14F-4D97-AF65-F5344CB8AC3E}">
        <p14:creationId xmlns:p14="http://schemas.microsoft.com/office/powerpoint/2010/main" val="2165457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жашылчалар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50" y="2324100"/>
            <a:ext cx="5455746" cy="3508375"/>
          </a:xfrm>
        </p:spPr>
      </p:pic>
    </p:spTree>
    <p:extLst>
      <p:ext uri="{BB962C8B-B14F-4D97-AF65-F5344CB8AC3E}">
        <p14:creationId xmlns:p14="http://schemas.microsoft.com/office/powerpoint/2010/main" val="3658001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966397"/>
              </p:ext>
            </p:extLst>
          </p:nvPr>
        </p:nvGraphicFramePr>
        <p:xfrm>
          <a:off x="467544" y="1397000"/>
          <a:ext cx="8136904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Сүт</a:t>
                      </a:r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азыктары</a:t>
                      </a:r>
                      <a:endParaRPr lang="ru-RU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жашылчалар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Кондитердик</a:t>
                      </a:r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бөлүм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Башка </a:t>
                      </a:r>
                      <a:r>
                        <a:rPr lang="ru-RU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сөздөр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293096"/>
            <a:ext cx="7632848" cy="1512168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Колдонулуучу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өздөр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: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сүт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айран,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бадыра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ӊ,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момпосуй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сыр,печенье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йогурт, капуста,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дүкөн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эт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жалкоо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спорт,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ат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чабыш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сабиз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торт.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3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312776" cy="1512168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Кайсы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1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өлүмдөн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эмне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сатып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алса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болот?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Апам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жашылча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1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өлүмүнөн</a:t>
            </a:r>
            <a:r>
              <a:rPr lang="ru-RU" sz="31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… </a:t>
            </a:r>
            <a:r>
              <a:rPr lang="ru-RU" sz="31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сатып</a:t>
            </a:r>
            <a:r>
              <a:rPr lang="ru-RU" sz="31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31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алды</a:t>
            </a:r>
            <a:r>
              <a:rPr lang="ru-RU" sz="31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/>
                <a:cs typeface="Times New Roman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Мен кондитер </a:t>
            </a:r>
            <a:r>
              <a:rPr lang="ru-RU" sz="31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бөлүмүнөн</a:t>
            </a:r>
            <a:r>
              <a:rPr lang="ru-RU" sz="31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…  </a:t>
            </a:r>
            <a:r>
              <a:rPr lang="ru-RU" sz="31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сатып</a:t>
            </a:r>
            <a:r>
              <a:rPr lang="ru-RU" sz="31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31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алам</a:t>
            </a:r>
            <a:r>
              <a:rPr lang="ru-RU" sz="31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/>
                <a:cs typeface="Times New Roman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31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Эжем</a:t>
            </a:r>
            <a:r>
              <a:rPr lang="ru-RU" sz="31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31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нан</a:t>
            </a:r>
            <a:r>
              <a:rPr lang="ru-RU" sz="31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31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бөлүмүнөн</a:t>
            </a:r>
            <a:r>
              <a:rPr lang="ru-RU" sz="31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 … </a:t>
            </a:r>
            <a:r>
              <a:rPr lang="ru-RU" sz="31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сатып</a:t>
            </a:r>
            <a:r>
              <a:rPr lang="ru-RU" sz="31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31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алат</a:t>
            </a:r>
            <a:r>
              <a:rPr lang="ru-RU" sz="31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3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98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6624736" cy="4563715"/>
          </a:xfrm>
        </p:spPr>
      </p:pic>
    </p:spTree>
    <p:extLst>
      <p:ext uri="{BB962C8B-B14F-4D97-AF65-F5344CB8AC3E}">
        <p14:creationId xmlns:p14="http://schemas.microsoft.com/office/powerpoint/2010/main" val="3254841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72816"/>
            <a:ext cx="7456792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Үй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тапшырма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7-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көнүгүү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, 137-бет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9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552728" cy="4392488"/>
          </a:xfrm>
        </p:spPr>
      </p:pic>
    </p:spTree>
    <p:extLst>
      <p:ext uri="{BB962C8B-B14F-4D97-AF65-F5344CB8AC3E}">
        <p14:creationId xmlns:p14="http://schemas.microsoft.com/office/powerpoint/2010/main" val="3139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Окуу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куралдарыӊарды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алып,сабакка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даярдангыла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7128792" cy="3600400"/>
          </a:xfrm>
        </p:spPr>
      </p:pic>
    </p:spTree>
    <p:extLst>
      <p:ext uri="{BB962C8B-B14F-4D97-AF65-F5344CB8AC3E}">
        <p14:creationId xmlns:p14="http://schemas.microsoft.com/office/powerpoint/2010/main" val="7019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347" y="2780928"/>
            <a:ext cx="1800200" cy="1440160"/>
          </a:xfrm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2843808" y="2263638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7803">
            <a:off x="350055" y="789279"/>
            <a:ext cx="2846269" cy="19770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4664"/>
            <a:ext cx="2304256" cy="1512168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4499992" y="1916832"/>
            <a:ext cx="0" cy="598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1065">
            <a:off x="6518722" y="1051494"/>
            <a:ext cx="2449539" cy="1685302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5398123" y="2515666"/>
            <a:ext cx="906006" cy="378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233">
            <a:off x="502330" y="4011679"/>
            <a:ext cx="2952398" cy="2014255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3275543" y="3637970"/>
            <a:ext cx="288345" cy="226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9197">
            <a:off x="5046315" y="4018044"/>
            <a:ext cx="3298737" cy="2189222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>
            <a:off x="5295080" y="3871173"/>
            <a:ext cx="286532" cy="219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7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Анимационный видеоролик для сети супермаркетов.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61" y="980729"/>
            <a:ext cx="7416824" cy="4824536"/>
          </a:xfrm>
        </p:spPr>
      </p:pic>
    </p:spTree>
    <p:extLst>
      <p:ext uri="{BB962C8B-B14F-4D97-AF65-F5344CB8AC3E}">
        <p14:creationId xmlns:p14="http://schemas.microsoft.com/office/powerpoint/2010/main" val="1755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7547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6912768" cy="4923755"/>
          </a:xfrm>
        </p:spPr>
      </p:pic>
    </p:spTree>
    <p:extLst>
      <p:ext uri="{BB962C8B-B14F-4D97-AF65-F5344CB8AC3E}">
        <p14:creationId xmlns:p14="http://schemas.microsoft.com/office/powerpoint/2010/main" val="4136554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528800" cy="3168352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үгүн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сабакта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:</a:t>
            </a:r>
            <a:b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Бул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суроолорго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жооп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издейбиз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: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1. </a:t>
            </a:r>
            <a:r>
              <a:rPr lang="ru-RU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Кандай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сүйлөмдү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жай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сүйлөм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дейбиз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b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2. </a:t>
            </a:r>
            <a:r>
              <a:rPr lang="ru-RU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Кандай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сүйлөмдү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суроолуу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сүйлөм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дейбиз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b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3. </a:t>
            </a:r>
            <a:r>
              <a:rPr lang="ru-RU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Кайсы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дүкөндөн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эмне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сатып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алса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болот?</a:t>
            </a:r>
            <a:b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859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зык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үлүк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80" y="2324100"/>
            <a:ext cx="5265853" cy="3508375"/>
          </a:xfrm>
        </p:spPr>
      </p:pic>
    </p:spTree>
    <p:extLst>
      <p:ext uri="{BB962C8B-B14F-4D97-AF65-F5344CB8AC3E}">
        <p14:creationId xmlns:p14="http://schemas.microsoft.com/office/powerpoint/2010/main" val="1988726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365</TotalTime>
  <Words>116</Words>
  <Application>Microsoft Office PowerPoint</Application>
  <PresentationFormat>Экран (4:3)</PresentationFormat>
  <Paragraphs>33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Остин</vt:lpstr>
      <vt:lpstr>Кыргыз тили</vt:lpstr>
      <vt:lpstr>Презентация PowerPoint</vt:lpstr>
      <vt:lpstr>Презентация PowerPoint</vt:lpstr>
      <vt:lpstr>Окуу куралдарыӊарды алып,сабакка даярдангыла!</vt:lpstr>
      <vt:lpstr>Презентация PowerPoint</vt:lpstr>
      <vt:lpstr>Презентация PowerPoint</vt:lpstr>
      <vt:lpstr>Презентация PowerPoint</vt:lpstr>
      <vt:lpstr>Бүгүн сабакта :  Бул суроолорго жооп издейбиз: 1. Кандай сүйлөмдү жай сүйлөм дейбиз? 2. Кандай сүйлөмдү суроолуу сүйлөм дейбиз? 3. Кайсы дүкөндөн эмне сатып алса болот? </vt:lpstr>
      <vt:lpstr>азык -түлүк</vt:lpstr>
      <vt:lpstr>момпосуй</vt:lpstr>
      <vt:lpstr>май</vt:lpstr>
      <vt:lpstr>Кийим-кече</vt:lpstr>
      <vt:lpstr>Үй эмеректери</vt:lpstr>
      <vt:lpstr>Турмуш-тиричилик буюмдары</vt:lpstr>
      <vt:lpstr>сатылат</vt:lpstr>
      <vt:lpstr>тейлөө</vt:lpstr>
      <vt:lpstr>Бул кандай дүкөн деп ойлойсуӊар?       Бул азык-түлүк дүкөнү.  Анда адамдар эмне кылышат?               Азык-түлүк сатып алышат.  Сен дүкөнгө барасыӊбы?                         Мен дүкөнгө  барам.  Ата-энеӊе жардам бересиӊби?              Ата-энеме азык-түлүк сатып   алууга жардам берем.</vt:lpstr>
      <vt:lpstr>Азык –түлүк дүкөндө   …,  ….,….,  сатылат.</vt:lpstr>
      <vt:lpstr>Балдар,азык-түлүк дүкөндө кайсы бөлүмдөр бар?</vt:lpstr>
      <vt:lpstr>Сүт азыктары</vt:lpstr>
      <vt:lpstr>Кондитердик бөлүм</vt:lpstr>
      <vt:lpstr>жашылчалар</vt:lpstr>
      <vt:lpstr>Колдонулуучу сөздөр:  сүт, айран, бадыраӊ,момпосуй, сыр,печенье, йогурт, капуста, дүкөн, эт, жалкоо, спорт, ат чабыш, сабиз, торт.</vt:lpstr>
      <vt:lpstr>Кайсы бөлүмдөн эмне сатып  алса болот?  Апам жашылча бөлүмүнөн  … сатып алды.  Мен кондитер бөлүмүнөн  …  сатып алам.  Эжем нан бөлүмүнөн   … сатып алат.</vt:lpstr>
      <vt:lpstr>Презентация PowerPoint</vt:lpstr>
      <vt:lpstr>Үй тапшырма. 7- көнүгүү, 137-бет.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Кыргыз тили</dc:title>
  <dc:creator>bek</dc:creator>
  <cp:lastModifiedBy>bek</cp:lastModifiedBy>
  <cp:revision>24</cp:revision>
  <dcterms:created xsi:type="dcterms:W3CDTF">2021-02-28T16:45:14Z</dcterms:created>
  <dcterms:modified xsi:type="dcterms:W3CDTF">2021-03-02T19:17:26Z</dcterms:modified>
</cp:coreProperties>
</file>