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bd.minjust.gov.kg/act/view/ru-ru/1?cl=ru-ru" TargetMode="Externa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5789-474C-C14F-8960-E5418C126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CC4C05-3325-3043-A8AD-3621F2BEF6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DDD754E-C28D-B646-84DF-0BC964EC0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3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C6E6107-1D57-0F4F-AB67-5FAB17220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12638C-BB01-C74D-9600-B0CA52E1349B}"/>
              </a:ext>
            </a:extLst>
          </p:cNvPr>
          <p:cNvSpPr txBox="1"/>
          <p:nvPr/>
        </p:nvSpPr>
        <p:spPr>
          <a:xfrm>
            <a:off x="927760" y="474344"/>
            <a:ext cx="1081767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Исторические события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12 октября 1991 год — народ выбрал Аскара Акаева президентом независимого государства.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 марта 1992 год — Кыргызстан вступил в ООН.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30-31 августа 1992 год- в Кыргызской государственной филармонии им. Токтогула состоялся первый Всемирный курултай кыргызов.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5 мая 1993 год- принята Конституция Кыргызской Республики.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10 мая 1993 год- Национальным банком в обращение введен сом.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20 декабря 1998 год- Кыргызстан вошел во Всемирную торговую организацию.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1999 год- в стране проведена первая национальная перепись населения.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2003-празднование 2200-летия Кыргызской государственности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24 марта 2005 год- государственный переворот.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Март 2005 год -президент Кыргызстана стал К.С. Бакиев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2010 год — народная Революция в Кыргызстане. Президент страны – Р.И. Отунбаева.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27 июня 2010 год-принятие на референдуме Конституции Кыргызской Республики. Кыргызстан парламентская республика.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Июнь 2010 год-Ошские события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9 сентября 2014 год — </a:t>
            </a:r>
            <a:r>
              <a:rPr lang="af-ZA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I </a:t>
            </a:r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Всемирные игры кочевников – международные спортивные состязания по этническим видам спорта.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2011-2017 год-президент А.Ш. Атамбаев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2017 – 15 октября 2020 год -президент С.Ш. Жээнбеков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28 января 2021год -президент С.Н. Жапаров</a:t>
            </a:r>
          </a:p>
        </p:txBody>
      </p:sp>
    </p:spTree>
    <p:extLst>
      <p:ext uri="{BB962C8B-B14F-4D97-AF65-F5344CB8AC3E}">
        <p14:creationId xmlns:p14="http://schemas.microsoft.com/office/powerpoint/2010/main" val="217233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7039A-E3AE-3E42-8FBF-9FF87A9D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Тема урока: «30 лет независимости Кыргызской Республики»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5DB958A-9FD6-8149-960A-92E068302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8" y="1853754"/>
            <a:ext cx="8498279" cy="5004246"/>
          </a:xfrm>
        </p:spPr>
      </p:pic>
    </p:spTree>
    <p:extLst>
      <p:ext uri="{BB962C8B-B14F-4D97-AF65-F5344CB8AC3E}">
        <p14:creationId xmlns:p14="http://schemas.microsoft.com/office/powerpoint/2010/main" val="91677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78EA6-775B-C64A-8A64-677D5F10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Символы Кыргызской республики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141276D-BFBC-B648-BB87-E51ED04F9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876" y="1853754"/>
            <a:ext cx="10034318" cy="4990318"/>
          </a:xfrm>
        </p:spPr>
      </p:pic>
    </p:spTree>
    <p:extLst>
      <p:ext uri="{BB962C8B-B14F-4D97-AF65-F5344CB8AC3E}">
        <p14:creationId xmlns:p14="http://schemas.microsoft.com/office/powerpoint/2010/main" val="399967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6569B7F-4B7B-7142-ABED-6580267F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1" y="1079696"/>
            <a:ext cx="4861461" cy="3970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B6E65B-0C93-DB43-B54C-3E82D2673530}"/>
              </a:ext>
            </a:extLst>
          </p:cNvPr>
          <p:cNvSpPr txBox="1"/>
          <p:nvPr/>
        </p:nvSpPr>
        <p:spPr>
          <a:xfrm>
            <a:off x="5516771" y="1079696"/>
            <a:ext cx="61139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Государственный герб Кыргызской Республики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На государственном гербе Кыргызской Республики отображается: расправляющий крылья белый сокол, символизирующий свободу страны, стремление к лучшему, щедрость, зоркость. Озеро Иссык-Куль-символ красоты природы, источник жизни и энергии, вершины гор похожи на белый колпак кыргызского народа. Хлопок и пшеница, окаймляющие герб, говорят о разнообразии культур Кыргызстана, и в то же время об их единстве, объединяющем всё их разнообразие в единое целое – народ Кыргызстана.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Государственный герб Кыргызской Республики утверждён 14 января 1994 года. Авторы: А. Абдраев, С. Дубанаев.</a:t>
            </a:r>
          </a:p>
        </p:txBody>
      </p:sp>
    </p:spTree>
    <p:extLst>
      <p:ext uri="{BB962C8B-B14F-4D97-AF65-F5344CB8AC3E}">
        <p14:creationId xmlns:p14="http://schemas.microsoft.com/office/powerpoint/2010/main" val="396238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272BBB-27F6-3447-B73F-679048E0BEA3}"/>
              </a:ext>
            </a:extLst>
          </p:cNvPr>
          <p:cNvSpPr txBox="1"/>
          <p:nvPr/>
        </p:nvSpPr>
        <p:spPr>
          <a:xfrm>
            <a:off x="5710980" y="889843"/>
            <a:ext cx="61139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Государственный флаг Кыргызской Республики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Государственный флаг Кыргызской Республики красного цвета, символизирует доблесть, справедливость, смелость. Животворящее лучезарное золотое солнце есть символ вечности жизни, олицетворяет покой и богатство. Сорок лучей, объединённых в круг, означают объединение сорока древних племён в единый Кыргызстан. Внутри солнечного диска изображён тюндюк юрты. Тюндюк-символ отчего дома. Тюндюк олицетворяет не только прочность дома, вековые традиции народа, но и более глубокое философское единство земли и неба. Тюндюк символизирует единство народов, проживающих в стране.</a:t>
            </a:r>
          </a:p>
          <a:p>
            <a:pPr algn="just"/>
            <a:r>
              <a:rPr lang="ru-RU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Государственный флаг Кыргызской Республики был принят 3 марта 1992 года. Авторы: С.Иптаров, Б.Жайчыбеков, Ж.Матаев, М.Сыдыков, Э.Айдарбеков.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8654EF7-C1D4-FA45-9A08-88B203D4E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4" y="1312053"/>
            <a:ext cx="4950217" cy="37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0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08846A-BB26-AF4C-9018-7CF536A04852}"/>
              </a:ext>
            </a:extLst>
          </p:cNvPr>
          <p:cNvSpPr txBox="1"/>
          <p:nvPr/>
        </p:nvSpPr>
        <p:spPr>
          <a:xfrm>
            <a:off x="2129827" y="1486907"/>
            <a:ext cx="83167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Государственный гимн Кыргызской Республики</a:t>
            </a:r>
          </a:p>
          <a:p>
            <a:pPr algn="just"/>
            <a:r>
              <a:rPr lang="ru-RU" sz="2400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У Кыргызской Республики есть ещё один государственный символ – это гимн. Гимн – это торжественная песня. Государственный гимн Кыргызской Республики – это торжественная песня о величии и необычной красоте нашей Родины.</a:t>
            </a:r>
          </a:p>
          <a:p>
            <a:pPr algn="just"/>
            <a:r>
              <a:rPr lang="ru-RU" sz="2400" b="1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Гимн утвержден 18декабря 1992 года. Слова: Ж. Садыкова, Ш. Кулуева. Музыка: Н. Давлесова, К. Молдобосанова.</a:t>
            </a:r>
          </a:p>
        </p:txBody>
      </p:sp>
    </p:spTree>
    <p:extLst>
      <p:ext uri="{BB962C8B-B14F-4D97-AF65-F5344CB8AC3E}">
        <p14:creationId xmlns:p14="http://schemas.microsoft.com/office/powerpoint/2010/main" val="145844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FE0EA-3149-BC40-A0D9-F246877E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978" y="1064292"/>
            <a:ext cx="9603275" cy="1049235"/>
          </a:xfrm>
        </p:spPr>
        <p:txBody>
          <a:bodyPr/>
          <a:lstStyle/>
          <a:p>
            <a:r>
              <a:rPr lang="ru-RU"/>
              <a:t>Карта Кыргызстана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EBDB9771-54E2-FA4C-A8B7-3930033DD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55" y="1911186"/>
            <a:ext cx="10011489" cy="49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6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86458F-1AA5-F54A-BB19-2ED944693F1A}"/>
              </a:ext>
            </a:extLst>
          </p:cNvPr>
          <p:cNvSpPr txBox="1"/>
          <p:nvPr/>
        </p:nvSpPr>
        <p:spPr>
          <a:xfrm>
            <a:off x="1740167" y="767931"/>
            <a:ext cx="898473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ДЕКЛАРАЦИЯ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         о государственной независимости Республики Кыргызстан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 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    Верховный Совет Республики Кыргызстан, исходя из принятой 15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декабря    1990    год «Декларации о государственном суверенитете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Республики Кыргызстан» и руководствуясь </a:t>
            </a:r>
            <a:r>
              <a:rPr lang="ru-RU" b="0" i="1" u="none" strike="noStrike">
                <a:solidFill>
                  <a:srgbClr val="F0506E"/>
                </a:solidFill>
                <a:effectLst/>
                <a:latin typeface="Roboto" panose="02000000000000000000" pitchFamily="2" charset="0"/>
                <a:hlinkClick r:id="rId2"/>
              </a:rPr>
              <a:t>Конституцией</a:t>
            </a:r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 (Основным Законом)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Республики Кыргызстан: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+mj-lt"/>
              <a:buAutoNum type="arabicPeriod"/>
            </a:pPr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Объявляет Республику Кыргызстан —  независимым, суверенным,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Демократическим и светским государством.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+mj-lt"/>
              <a:buAutoNum type="arabicPeriod" startAt="2"/>
            </a:pPr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Территория Республики Кыргызстан  является   целостной    и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неделимой, на ней действует только </a:t>
            </a:r>
            <a:r>
              <a:rPr lang="ru-RU" b="0" i="1" u="none" strike="noStrike">
                <a:solidFill>
                  <a:srgbClr val="F0506E"/>
                </a:solidFill>
                <a:effectLst/>
                <a:latin typeface="Roboto" panose="02000000000000000000" pitchFamily="2" charset="0"/>
                <a:hlinkClick r:id="rId2"/>
              </a:rPr>
              <a:t>Конституция</a:t>
            </a:r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 Республики Кыргызстан.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+mj-lt"/>
              <a:buAutoNum type="arabicPeriod" startAt="3"/>
            </a:pPr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Республика Кыргызстан подчеркивает свою приверженность   к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общепризнанным    принципам   международного права, руководствуется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принципами дружбы и сотрудничества между народами, будет неуклонно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соблюдать принятые на себя обязательства   не допуская конфронтацию в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международных, межнациональных отношениях, и выступает за заключение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нового Союзного Договора суверенных государств на равных основаниях.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0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9666A-3769-FA43-8693-B7BC03BDE52A}"/>
              </a:ext>
            </a:extLst>
          </p:cNvPr>
          <p:cNvSpPr txBox="1"/>
          <p:nvPr/>
        </p:nvSpPr>
        <p:spPr>
          <a:xfrm>
            <a:off x="2039680" y="402783"/>
            <a:ext cx="81126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 startAt="4"/>
            </a:pPr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Призывает парламенты союзных республик и стран   мирового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сообщества признать независимость Республики Кыргызстан.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+mj-lt"/>
              <a:buAutoNum type="arabicPeriod" startAt="5"/>
            </a:pPr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Поручает   Президенту Республики Кыргызстан и   Президиуму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Верховного Совета Республики Кыргызстан образовать комиссию из числа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Народных депутатов, ученых специалистов для квалифицированной   и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оперативной подготовки мер (включая проекты договоров), обеспечивающих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экономическую    политическую независимость Республики Кыргызстан и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внести на рассмотрение очередной сессии Верховного Совета Республики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Кыргызстан.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    Верховный Совет Республики Кыргызстан призывает народ Республики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Кыргызстан    объединиться на основе данной   Декларации   во   имя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превращения нашего государства в подлинно суверенное  и  правовое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государство.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1">
                <a:solidFill>
                  <a:srgbClr val="F0506E"/>
                </a:solidFill>
                <a:effectLst/>
                <a:latin typeface="Roboto" panose="02000000000000000000" pitchFamily="2" charset="0"/>
              </a:rPr>
              <a:t>    Верховный Совет Республики Кыргызстан</a:t>
            </a:r>
            <a:endParaRPr lang="ru-RU" b="0" i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260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Галерея</vt:lpstr>
      <vt:lpstr>Презентация PowerPoint</vt:lpstr>
      <vt:lpstr>Тема урока: «30 лет независимости Кыргызской Республики»</vt:lpstr>
      <vt:lpstr>Символы Кыргызской республики</vt:lpstr>
      <vt:lpstr>Презентация PowerPoint</vt:lpstr>
      <vt:lpstr>Презентация PowerPoint</vt:lpstr>
      <vt:lpstr>Презентация PowerPoint</vt:lpstr>
      <vt:lpstr>Карта Кыргызстана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asabdanova63@gmail.com</dc:creator>
  <cp:lastModifiedBy>asabdanova63@gmail.com</cp:lastModifiedBy>
  <cp:revision>4</cp:revision>
  <dcterms:created xsi:type="dcterms:W3CDTF">2021-09-11T08:06:17Z</dcterms:created>
  <dcterms:modified xsi:type="dcterms:W3CDTF">2021-10-20T07:14:59Z</dcterms:modified>
</cp:coreProperties>
</file>