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6"/>
  </p:handout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8" r:id="rId9"/>
    <p:sldId id="265" r:id="rId10"/>
    <p:sldId id="272" r:id="rId11"/>
    <p:sldId id="266" r:id="rId12"/>
    <p:sldId id="267" r:id="rId13"/>
    <p:sldId id="271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2741"/>
    <a:srgbClr val="001736"/>
    <a:srgbClr val="003374"/>
    <a:srgbClr val="173A8D"/>
    <a:srgbClr val="C9A093"/>
    <a:srgbClr val="F1F1F1"/>
    <a:srgbClr val="385592"/>
    <a:srgbClr val="3A5896"/>
    <a:srgbClr val="1D3C7A"/>
    <a:srgbClr val="2139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5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2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81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94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6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5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67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97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639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5459" y="1465729"/>
            <a:ext cx="7869891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t>4/20/2019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7839635" cy="9778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4376" y="753035"/>
            <a:ext cx="6795248" cy="3881718"/>
          </a:xfrm>
        </p:spPr>
        <p:txBody>
          <a:bodyPr>
            <a:noAutofit/>
          </a:bodyPr>
          <a:lstStyle/>
          <a:p>
            <a:r>
              <a:rPr lang="ru-RU" sz="7200" dirty="0">
                <a:ln w="0"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урок. «Богатства родного края»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48545" y="5985164"/>
            <a:ext cx="4904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Подготовила учитель начальных СОШ № 27</a:t>
            </a:r>
          </a:p>
          <a:p>
            <a:r>
              <a:rPr lang="ru-RU" b="1" dirty="0" err="1" smtClean="0">
                <a:ln w="9525">
                  <a:solidFill>
                    <a:schemeClr val="tx2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Зубковская</a:t>
            </a:r>
            <a:r>
              <a:rPr lang="ru-RU" b="1" dirty="0" smtClean="0">
                <a:ln w="9525">
                  <a:solidFill>
                    <a:schemeClr val="tx2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Юлия Сергеевна</a:t>
            </a:r>
            <a:endParaRPr lang="ru-RU" b="1" dirty="0">
              <a:ln w="9525">
                <a:solidFill>
                  <a:schemeClr val="tx2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8065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0" y="0"/>
            <a:ext cx="9144000" cy="6572272"/>
          </a:xfrm>
          <a:prstGeom prst="rect">
            <a:avLst/>
          </a:prstGeom>
          <a:ln/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57158" y="285728"/>
            <a:ext cx="3900486" cy="761984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МОЛОДЦЫ!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5429256" y="5214950"/>
            <a:ext cx="3395690" cy="6858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ТАК ДЕРЖАТЬ!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552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915"/>
            <a:ext cx="9144000" cy="742913"/>
          </a:xfrm>
        </p:spPr>
        <p:txBody>
          <a:bodyPr/>
          <a:lstStyle/>
          <a:p>
            <a:pPr algn="ctr"/>
            <a:r>
              <a:rPr lang="ru-RU" b="1" dirty="0"/>
              <a:t>4 группа. </a:t>
            </a:r>
            <a:r>
              <a:rPr lang="ru-RU" dirty="0"/>
              <a:t>Леса Кыргызстана.</a:t>
            </a:r>
          </a:p>
        </p:txBody>
      </p:sp>
      <p:pic>
        <p:nvPicPr>
          <p:cNvPr id="1026" name="Picture 2" descr="https://im0-tub-ru.yandex.net/i?id=c9918ae2e7fd56ff3621ddc12a1b3d15-l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815"/>
            <a:ext cx="3159366" cy="236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76251e278151e3a4c152c12239b8d77a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52" y="1221814"/>
            <a:ext cx="3187448" cy="236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939e785d73a0d9ad3749b2d5dac2d809-l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939"/>
            <a:ext cx="3034748" cy="227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vatars.mds.yandex.net/get-pdb/989257/b2fc2764-3067-4b07-a2cb-b5ec6a7b6e30/s12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553" y="4428663"/>
            <a:ext cx="3187448" cy="240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s://im0-tub-ru.yandex.net/i?id=e79aeb17effbac7322a97cfc87a59bb9-l&amp;n=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2550" y="2859497"/>
            <a:ext cx="3470818" cy="258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23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915"/>
            <a:ext cx="8971984" cy="8487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5 группа.</a:t>
            </a:r>
            <a:r>
              <a:rPr lang="ru-RU" dirty="0"/>
              <a:t> Достопримечательности Кыргызстана.</a:t>
            </a:r>
          </a:p>
        </p:txBody>
      </p:sp>
      <p:pic>
        <p:nvPicPr>
          <p:cNvPr id="1026" name="Picture 2" descr="http://www.invest.gov.kg/upload/image/jalalaba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140" y="3116913"/>
            <a:ext cx="2675860" cy="181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m0-tub-ru.yandex.net/i?id=69817135ff3663f060be291e439c4588-l&amp;n=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60" y="3121058"/>
            <a:ext cx="2695286" cy="182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44309cbb8533a74d4c922498cbf10424-l&amp;n=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1058"/>
            <a:ext cx="2695286" cy="182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im0-tub-ru.yandex.net/i?id=f3eb4cdc784a0880aa33e73ea3783130-l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071" y="5043406"/>
            <a:ext cx="2675860" cy="18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ds05.infourok.ru/uploads/ex/0322/00038591-e6f98a6d/hello_html_m83d692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42" y="1214328"/>
            <a:ext cx="2695286" cy="181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im0-tub-ru.yandex.net/i?id=c5bd77dec167bd4a8ea266876524db07-l&amp;n=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575" y="5035355"/>
            <a:ext cx="2695286" cy="182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im0-tub-ru.yandex.net/i?id=0d99d05f168ac453388f2322330b996e-l&amp;n=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06" y="1204109"/>
            <a:ext cx="2681888" cy="1835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6355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900113" y="620713"/>
            <a:ext cx="6985000" cy="1584325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ru-RU" sz="4000" b="1" kern="10" dirty="0">
                <a:ln w="9525">
                  <a:solidFill>
                    <a:schemeClr val="tx2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Итог урока: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92138" y="2655888"/>
            <a:ext cx="750887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0000FF"/>
                </a:solidFill>
                <a:latin typeface="Arial" charset="0"/>
              </a:rPr>
              <a:t> </a:t>
            </a:r>
            <a:r>
              <a:rPr lang="ru-RU" sz="3200" b="1" i="1">
                <a:solidFill>
                  <a:srgbClr val="0000FF"/>
                </a:solidFill>
                <a:latin typeface="Arial" charset="0"/>
              </a:rPr>
              <a:t>-  Какое задание на уроке вызвало затруднение?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116013" y="4095750"/>
            <a:ext cx="7704137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CC66FF"/>
                </a:solidFill>
                <a:latin typeface="Arial" charset="0"/>
              </a:rPr>
              <a:t>-</a:t>
            </a:r>
            <a:r>
              <a:rPr lang="ru-RU" sz="2800" b="1" i="1">
                <a:solidFill>
                  <a:srgbClr val="FF9933"/>
                </a:solidFill>
                <a:latin typeface="Arial" charset="0"/>
              </a:rPr>
              <a:t> </a:t>
            </a:r>
            <a:r>
              <a:rPr lang="ru-RU" sz="2800" b="1" i="1">
                <a:solidFill>
                  <a:srgbClr val="CC66FF"/>
                </a:solidFill>
                <a:latin typeface="Arial" charset="0"/>
              </a:rPr>
              <a:t>Чем вам запомнился сегодняшний урок?</a:t>
            </a:r>
          </a:p>
        </p:txBody>
      </p:sp>
      <p:pic>
        <p:nvPicPr>
          <p:cNvPr id="5" name="Рисунок 4" descr="animals021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7563" y="5143500"/>
            <a:ext cx="157162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F:\для оформления презентаций=\оформление слайдов\2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73025" y="-73025"/>
            <a:ext cx="9290050" cy="70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7817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омашковое поле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071563" y="642938"/>
            <a:ext cx="7500937" cy="2428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miter lim="800000"/>
                  <a:headEnd/>
                  <a:tailEnd/>
                </a:ln>
                <a:solidFill>
                  <a:srgbClr val="CC3300"/>
                </a:solidFill>
                <a:effectLst>
                  <a:outerShdw dist="45791" dir="2021404" algn="ctr" rotWithShape="0">
                    <a:srgbClr val="C0C0C0"/>
                  </a:outerShdw>
                </a:effectLst>
                <a:latin typeface="Times New Roman"/>
                <a:cs typeface="Times New Roman"/>
              </a:rPr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290115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7839635" cy="170142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Объясните понятие </a:t>
            </a: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«ПРИРОДА».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im0-tub-ru.yandex.net/i?id=e859950c088addae53fec2b4944dbcbf-l&amp;n=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" y="1855395"/>
            <a:ext cx="2053359" cy="15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225396/9d022526-8a4b-4655-bbf2-67fbe8317f63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1" y="3425086"/>
            <a:ext cx="2082406" cy="15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tv5.zp.ua/wp-content/uploads/2018/06/o_1cels73lj182or261bbe10rg16j51f-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0" y="5036566"/>
            <a:ext cx="2082407" cy="15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pbs.twimg.com/profile_images/498146073622220800/V5baK1pz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08" y="1855395"/>
            <a:ext cx="2067990" cy="15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7417" y="3538407"/>
            <a:ext cx="2411506" cy="50419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379175" y="3608609"/>
            <a:ext cx="20679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Живая природа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8" name="Picture 14" descr="https://xn----8sbiecm6bhdx8i.xn--p1ai/sites/default/files/images/okruzhayushhij_mir/nejivaya_prirod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91" y="1855395"/>
            <a:ext cx="2118846" cy="150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oboi.ws/wallpapers/25_6369_oboi_pustynja_sahara_1920x12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91" y="3425086"/>
            <a:ext cx="2118846" cy="154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p.phgk.ru/b/4/4418/683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791" y="5036566"/>
            <a:ext cx="2118846" cy="154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w-dog.ru/wallpapers/9/19/46874357603559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09" y="5074066"/>
            <a:ext cx="2161414" cy="15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07417" y="4197412"/>
            <a:ext cx="2411506" cy="52036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07417" y="4187687"/>
            <a:ext cx="235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Неживая природа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591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86" y="243915"/>
            <a:ext cx="8046092" cy="131811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95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вспомним с чего мы начали знакомиться с природой </a:t>
            </a:r>
            <a:r>
              <a:rPr lang="ru-RU" b="1" dirty="0" smtClean="0">
                <a:ln w="95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Кыргызстана</a:t>
            </a:r>
            <a:r>
              <a:rPr lang="ru-RU" b="1" dirty="0">
                <a:ln w="9525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ln>
                  <a:solidFill>
                    <a:schemeClr val="tx2">
                      <a:lumMod val="75000"/>
                    </a:schemeClr>
                  </a:solidFill>
                </a:ln>
              </a:rPr>
              <a:t>  </a:t>
            </a:r>
            <a:endParaRPr lang="ru-RU" dirty="0">
              <a:ln>
                <a:solidFill>
                  <a:schemeClr val="tx2">
                    <a:lumMod val="75000"/>
                  </a:schemeClr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08" y="1762972"/>
            <a:ext cx="846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Почему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Кыргызстан называют горной страной?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7808" y="2628216"/>
            <a:ext cx="8004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называют наши горы?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3179" y="3434292"/>
            <a:ext cx="856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Почему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нашу страну называют «солнечный Кыргызстан»?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7808" y="4236019"/>
            <a:ext cx="856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Почему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Иссык-Куль называют «жемчужиной Кыргызстана»?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7808" y="5105612"/>
            <a:ext cx="856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Почему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даже   летом наши горы не снимают снежные шапки?</a:t>
            </a:r>
          </a:p>
        </p:txBody>
      </p:sp>
    </p:spTree>
    <p:extLst>
      <p:ext uri="{BB962C8B-B14F-4D97-AF65-F5344CB8AC3E}">
        <p14:creationId xmlns:p14="http://schemas.microsoft.com/office/powerpoint/2010/main" val="3372927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31741"/>
            <a:ext cx="9143999" cy="2552294"/>
          </a:xfrm>
        </p:spPr>
        <p:txBody>
          <a:bodyPr>
            <a:noAutofit/>
          </a:bodyPr>
          <a:lstStyle/>
          <a:p>
            <a:pPr algn="ctr"/>
            <a:r>
              <a:rPr lang="ru-RU" sz="1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Загадки </a:t>
            </a:r>
            <a:endParaRPr lang="ru-RU" sz="1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067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 descr="https://www.thoughtco.com/thmb/VZHo9WN9DfiqKjNQw8eBDbA5qlo=/5076x3543/filters:fill(auto,1)/gas-flame-81766630-5874e8465f9b584db388e84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84" y="2266122"/>
            <a:ext cx="3803374" cy="23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lentachel.ru/netcat_files/Image/foto/2016/09/14/neft_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84" y="7655"/>
            <a:ext cx="3803374" cy="216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aminus3.s3.amazonaws.com/image/g0018/u00017032/i00712031/22d7cbb3a89e0273b9aa8f50bc031bfe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5"/>
            <a:ext cx="3816626" cy="216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g2.goodfon.ru/original/5217x3913/e/6d/water-drops-macro-waves-spr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9185" y="4744278"/>
            <a:ext cx="3803374" cy="21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s://s1.1zoom.ru/b5050/496/416303-svetik_3840x2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4278"/>
            <a:ext cx="3816626" cy="211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troy-podskazka.ru/images/article/orig/2019/03/episciya-raznovidnosti-pravila-uhoda-i-razmnozheniya-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6122"/>
            <a:ext cx="3816626" cy="233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096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7" y="243916"/>
            <a:ext cx="9045711" cy="71547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1 группа.</a:t>
            </a:r>
            <a:r>
              <a:rPr lang="ru-RU" dirty="0"/>
              <a:t> Полезные    ископаемые.</a:t>
            </a:r>
            <a:br>
              <a:rPr lang="ru-RU" dirty="0"/>
            </a:br>
            <a:endParaRPr lang="ru-RU" dirty="0"/>
          </a:p>
        </p:txBody>
      </p:sp>
      <p:pic>
        <p:nvPicPr>
          <p:cNvPr id="3074" name="Picture 2" descr="https://ds02.infourok.ru/uploads/ex/0420/0007dfd7-264264ea/640/img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19" y="959385"/>
            <a:ext cx="3541781" cy="24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05.infourok.ru/uploads/ex/01e6/0004bcd5-4952e92b/640/img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" y="959385"/>
            <a:ext cx="3276738" cy="24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ds02.infourok.ru/uploads/ex/0044/0006b703-9f7c6c3d/2/img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219" y="4410010"/>
            <a:ext cx="3541781" cy="244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10011"/>
            <a:ext cx="3293545" cy="24479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975" y="2697587"/>
            <a:ext cx="3242365" cy="243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404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08" y="243916"/>
            <a:ext cx="9127192" cy="679450"/>
          </a:xfrm>
        </p:spPr>
        <p:txBody>
          <a:bodyPr/>
          <a:lstStyle/>
          <a:p>
            <a:pPr algn="ctr"/>
            <a:r>
              <a:rPr lang="ru-RU" b="1" dirty="0"/>
              <a:t>2 группа.</a:t>
            </a:r>
            <a:r>
              <a:rPr lang="ru-RU" dirty="0"/>
              <a:t> Почвы Кыргызстана</a:t>
            </a:r>
          </a:p>
        </p:txBody>
      </p:sp>
      <p:pic>
        <p:nvPicPr>
          <p:cNvPr id="2050" name="Picture 2" descr="http://5klass.net/datas/okruzhajuschij-mir/Svojstva-pochvy/0017-017-Sostav-pochv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6" y="1047777"/>
            <a:ext cx="3617843" cy="27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s01.infourok.ru/uploads/ex/04f4/00002c03-34c7d25b/640/img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8" y="1047776"/>
            <a:ext cx="3534776" cy="271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ornyakov.net/wp-content/uploads/2018/10/3-48-768x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25463"/>
            <a:ext cx="3560417" cy="273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900igr.net/up/datas/120073/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157" y="4125463"/>
            <a:ext cx="3617844" cy="271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93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915"/>
            <a:ext cx="9144000" cy="977899"/>
          </a:xfrm>
        </p:spPr>
        <p:txBody>
          <a:bodyPr>
            <a:normAutofit/>
          </a:bodyPr>
          <a:lstStyle/>
          <a:p>
            <a:pPr algn="ctr"/>
            <a:r>
              <a:rPr lang="ru-RU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Капитан Краб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8253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4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3915"/>
            <a:ext cx="9144000" cy="977899"/>
          </a:xfrm>
        </p:spPr>
        <p:txBody>
          <a:bodyPr/>
          <a:lstStyle/>
          <a:p>
            <a:pPr algn="ctr"/>
            <a:r>
              <a:rPr lang="ru-RU" b="1" dirty="0"/>
              <a:t>3 группа.</a:t>
            </a:r>
            <a:r>
              <a:rPr lang="ru-RU" dirty="0"/>
              <a:t> Вода в Кыргызстане</a:t>
            </a:r>
          </a:p>
        </p:txBody>
      </p:sp>
      <p:pic>
        <p:nvPicPr>
          <p:cNvPr id="1026" name="Picture 2" descr="http://mykgstan.com/uploads/images/00/00/14/2015/06/07/c2e2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86" y="1221814"/>
            <a:ext cx="3137314" cy="20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231404/95d9b2a3-8136-497b-8af0-ccc75a9da5ae/s1200?webp=fal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6686" y="4765436"/>
            <a:ext cx="3137314" cy="20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fe-rgs.ru/uploads/posts/2014-12/thumbs/1418799283_2013-08-10-28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" y="1221815"/>
            <a:ext cx="3216723" cy="20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total.kz/storage/4e/4eea8ddcb4c6e06d84da541a7fa90503_crop_l_-1_t_24_w_1279_h_719_resize_w_830_h_46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7" y="4765436"/>
            <a:ext cx="3216723" cy="209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myslide.ru/documents_2/a77aef61aaa642272379a79322b22f47/img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434" y="2729236"/>
            <a:ext cx="3495123" cy="262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384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139</Words>
  <Application>Microsoft Office PowerPoint</Application>
  <PresentationFormat>Экран (4:3)</PresentationFormat>
  <Paragraphs>25</Paragraphs>
  <Slides>14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Открытый урок. «Богатства родного края»</vt:lpstr>
      <vt:lpstr>Объясните понятие  «ПРИРОДА».</vt:lpstr>
      <vt:lpstr>Давайте вспомним с чего мы начали знакомиться с природой Кыргызстана:  </vt:lpstr>
      <vt:lpstr>Загадки </vt:lpstr>
      <vt:lpstr>Презентация PowerPoint</vt:lpstr>
      <vt:lpstr>1 группа. Полезные    ископаемые. </vt:lpstr>
      <vt:lpstr>2 группа. Почвы Кыргызстана</vt:lpstr>
      <vt:lpstr>Физминутка </vt:lpstr>
      <vt:lpstr>3 группа. Вода в Кыргызстане</vt:lpstr>
      <vt:lpstr>Презентация PowerPoint</vt:lpstr>
      <vt:lpstr>4 группа. Леса Кыргызстана.</vt:lpstr>
      <vt:lpstr>5 группа. Достопримечательности Кыргызстана.</vt:lpstr>
      <vt:lpstr>Презентация PowerPoint</vt:lpstr>
      <vt:lpstr>Презентация PowerPoint</vt:lpstr>
    </vt:vector>
  </TitlesOfParts>
  <Company>PJSC "New Engineering Technologies"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Пользователь</cp:lastModifiedBy>
  <cp:revision>70</cp:revision>
  <dcterms:created xsi:type="dcterms:W3CDTF">2016-11-18T14:12:19Z</dcterms:created>
  <dcterms:modified xsi:type="dcterms:W3CDTF">2019-04-20T17:17:07Z</dcterms:modified>
</cp:coreProperties>
</file>