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sldIdLst>
    <p:sldId id="282" r:id="rId2"/>
    <p:sldId id="256" r:id="rId3"/>
    <p:sldId id="257" r:id="rId4"/>
    <p:sldId id="258" r:id="rId5"/>
    <p:sldId id="259" r:id="rId6"/>
    <p:sldId id="270" r:id="rId7"/>
    <p:sldId id="273" r:id="rId8"/>
    <p:sldId id="274" r:id="rId9"/>
    <p:sldId id="271" r:id="rId10"/>
    <p:sldId id="272" r:id="rId11"/>
    <p:sldId id="275" r:id="rId12"/>
    <p:sldId id="277" r:id="rId13"/>
    <p:sldId id="278" r:id="rId14"/>
    <p:sldId id="279" r:id="rId15"/>
    <p:sldId id="280" r:id="rId16"/>
    <p:sldId id="281" r:id="rId17"/>
    <p:sldId id="283" r:id="rId18"/>
    <p:sldId id="284" r:id="rId19"/>
    <p:sldId id="262" r:id="rId20"/>
    <p:sldId id="285" r:id="rId21"/>
    <p:sldId id="286" r:id="rId22"/>
    <p:sldId id="261" r:id="rId23"/>
    <p:sldId id="266" r:id="rId24"/>
    <p:sldId id="267" r:id="rId25"/>
    <p:sldId id="268" r:id="rId26"/>
    <p:sldId id="263" r:id="rId27"/>
    <p:sldId id="269" r:id="rId28"/>
    <p:sldId id="287" r:id="rId29"/>
    <p:sldId id="265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2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86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7353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77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0766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015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091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16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10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01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67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0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22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06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16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36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BCDD9-E7E8-4836-A84A-E99C790D611A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4E053A-EB71-41FC-A8B7-B157851126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54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Баалоо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критерийлери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827819"/>
              </p:ext>
            </p:extLst>
          </p:nvPr>
        </p:nvGraphicFramePr>
        <p:xfrm>
          <a:off x="838200" y="2133599"/>
          <a:ext cx="10273144" cy="4031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6999">
                  <a:extLst>
                    <a:ext uri="{9D8B030D-6E8A-4147-A177-3AD203B41FA5}">
                      <a16:colId xmlns:a16="http://schemas.microsoft.com/office/drawing/2014/main" val="1666280848"/>
                    </a:ext>
                  </a:extLst>
                </a:gridCol>
                <a:gridCol w="1909519">
                  <a:extLst>
                    <a:ext uri="{9D8B030D-6E8A-4147-A177-3AD203B41FA5}">
                      <a16:colId xmlns:a16="http://schemas.microsoft.com/office/drawing/2014/main" val="4118916559"/>
                    </a:ext>
                  </a:extLst>
                </a:gridCol>
                <a:gridCol w="1147690">
                  <a:extLst>
                    <a:ext uri="{9D8B030D-6E8A-4147-A177-3AD203B41FA5}">
                      <a16:colId xmlns:a16="http://schemas.microsoft.com/office/drawing/2014/main" val="495783629"/>
                    </a:ext>
                  </a:extLst>
                </a:gridCol>
                <a:gridCol w="1298296">
                  <a:extLst>
                    <a:ext uri="{9D8B030D-6E8A-4147-A177-3AD203B41FA5}">
                      <a16:colId xmlns:a16="http://schemas.microsoft.com/office/drawing/2014/main" val="588752370"/>
                    </a:ext>
                  </a:extLst>
                </a:gridCol>
                <a:gridCol w="1415923">
                  <a:extLst>
                    <a:ext uri="{9D8B030D-6E8A-4147-A177-3AD203B41FA5}">
                      <a16:colId xmlns:a16="http://schemas.microsoft.com/office/drawing/2014/main" val="2569085154"/>
                    </a:ext>
                  </a:extLst>
                </a:gridCol>
                <a:gridCol w="2255191">
                  <a:extLst>
                    <a:ext uri="{9D8B030D-6E8A-4147-A177-3AD203B41FA5}">
                      <a16:colId xmlns:a16="http://schemas.microsoft.com/office/drawing/2014/main" val="1910831061"/>
                    </a:ext>
                  </a:extLst>
                </a:gridCol>
                <a:gridCol w="1759526">
                  <a:extLst>
                    <a:ext uri="{9D8B030D-6E8A-4147-A177-3AD203B41FA5}">
                      <a16:colId xmlns:a16="http://schemas.microsoft.com/office/drawing/2014/main" val="939376497"/>
                    </a:ext>
                  </a:extLst>
                </a:gridCol>
              </a:tblGrid>
              <a:tr h="1235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Окуучунун аты-ж</a:t>
                      </a:r>
                      <a:r>
                        <a:rPr lang="ky-KG" sz="1100">
                          <a:effectLst/>
                        </a:rPr>
                        <a:t>өнү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100" dirty="0" smtClean="0">
                          <a:effectLst/>
                        </a:rPr>
                        <a:t>Сабакка</a:t>
                      </a:r>
                      <a:r>
                        <a:rPr lang="ky-KG" sz="1100" baseline="0" dirty="0" smtClean="0">
                          <a:effectLst/>
                        </a:rPr>
                        <a:t> активдүү катышуусу</a:t>
                      </a:r>
                      <a:endParaRPr lang="ky-KG" sz="11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100" dirty="0">
                          <a:effectLst/>
                        </a:rPr>
                        <a:t> </a:t>
                      </a:r>
                      <a:r>
                        <a:rPr lang="ky-KG" sz="1100" dirty="0" smtClean="0">
                          <a:effectLst/>
                        </a:rPr>
                        <a:t>Топтогу</a:t>
                      </a:r>
                      <a:r>
                        <a:rPr lang="ky-KG" sz="1100" baseline="0" dirty="0" smtClean="0">
                          <a:effectLst/>
                        </a:rPr>
                        <a:t> иши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Суроолорго</a:t>
                      </a:r>
                      <a:r>
                        <a:rPr lang="ky-KG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туура жооп бериши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Грамматикалык</a:t>
                      </a:r>
                      <a:r>
                        <a:rPr lang="ky-KG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тапшырмаларды аткарышы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100" dirty="0">
                          <a:effectLst/>
                        </a:rPr>
                        <a:t> </a:t>
                      </a:r>
                      <a:r>
                        <a:rPr lang="ky-KG" sz="1100" dirty="0" smtClean="0">
                          <a:effectLst/>
                        </a:rPr>
                        <a:t>Тексттин мазмунун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Түшүнүшү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6448857"/>
                  </a:ext>
                </a:extLst>
              </a:tr>
              <a:tr h="399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Айдарбек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</a:rPr>
                        <a:t>кызы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</a:rPr>
                        <a:t>Гульнура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22168"/>
                  </a:ext>
                </a:extLst>
              </a:tr>
              <a:tr h="399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</a:rPr>
                        <a:t>Акматов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</a:rPr>
                        <a:t>Тариэль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9059156"/>
                  </a:ext>
                </a:extLst>
              </a:tr>
              <a:tr h="399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</a:rPr>
                        <a:t>Бактыбек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</a:rPr>
                        <a:t>уулу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</a:rPr>
                        <a:t>Тилек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5808437"/>
                  </a:ext>
                </a:extLst>
              </a:tr>
              <a:tr h="399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Мамиев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</a:rPr>
                        <a:t>Алмамбет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0138131"/>
                  </a:ext>
                </a:extLst>
              </a:tr>
              <a:tr h="399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Марат </a:t>
                      </a:r>
                      <a:r>
                        <a:rPr lang="ru-RU" sz="1100" dirty="0" err="1" smtClean="0">
                          <a:effectLst/>
                        </a:rPr>
                        <a:t>уулу</a:t>
                      </a:r>
                      <a:r>
                        <a:rPr lang="ru-RU" sz="1100" dirty="0" smtClean="0">
                          <a:effectLst/>
                        </a:rPr>
                        <a:t> Султан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077881"/>
                  </a:ext>
                </a:extLst>
              </a:tr>
              <a:tr h="399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Санжар </a:t>
                      </a:r>
                      <a:r>
                        <a:rPr lang="ru-RU" sz="1100" dirty="0" err="1" smtClean="0">
                          <a:effectLst/>
                        </a:rPr>
                        <a:t>уулу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</a:rPr>
                        <a:t>Кутман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9741353"/>
                  </a:ext>
                </a:extLst>
              </a:tr>
              <a:tr h="399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err="1" smtClean="0">
                          <a:effectLst/>
                        </a:rPr>
                        <a:t>Тилекова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 err="1" smtClean="0">
                          <a:effectLst/>
                        </a:rPr>
                        <a:t>Асема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63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07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77637" y="1967346"/>
            <a:ext cx="8797636" cy="2563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Бийге үйрөткөн окуу жай кандай аталат</a:t>
            </a:r>
            <a:r>
              <a:rPr lang="ky-KG" sz="6600" dirty="0"/>
              <a:t>?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25993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62000" y="637309"/>
            <a:ext cx="7315200" cy="12746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Хореографиялык окуу жайы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428" y="3325091"/>
            <a:ext cx="4903572" cy="327313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03582"/>
            <a:ext cx="5224895" cy="3483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8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33055" y="1357745"/>
            <a:ext cx="8077200" cy="3075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Актер аткаруучу тапшырма кантип аталат?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4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87237" y="983672"/>
            <a:ext cx="3671454" cy="27570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5400" dirty="0" smtClean="0"/>
              <a:t>Роль</a:t>
            </a:r>
            <a:endParaRPr lang="ru-RU" sz="5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619" y="833004"/>
            <a:ext cx="4138181" cy="554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0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14400" y="914400"/>
            <a:ext cx="10238509" cy="396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Коомдук - маданий иштерди чагылдырган 10 күндүк кантип аталат?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867891" y="1385453"/>
            <a:ext cx="4516583" cy="39624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Декада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95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31817" y="1565564"/>
            <a:ext cx="7703127" cy="3172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 иштеткен адам кантип аталат?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629891" y="1995055"/>
            <a:ext cx="4294909" cy="3616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Дыйкан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992582" y="748146"/>
            <a:ext cx="5735782" cy="5430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Балет</a:t>
            </a:r>
          </a:p>
          <a:p>
            <a:pPr algn="ctr"/>
            <a:r>
              <a:rPr lang="ky-K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Балерина</a:t>
            </a:r>
          </a:p>
          <a:p>
            <a:pPr algn="ctr"/>
            <a:r>
              <a:rPr lang="ky-KG" sz="3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Хореографиялык </a:t>
            </a:r>
            <a:r>
              <a:rPr lang="ky-KG" sz="3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Окуу </a:t>
            </a:r>
            <a:r>
              <a:rPr lang="ky-K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жай</a:t>
            </a:r>
          </a:p>
          <a:p>
            <a:pPr algn="ctr"/>
            <a:r>
              <a:rPr lang="ky-K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</a:t>
            </a:r>
          </a:p>
          <a:p>
            <a:pPr algn="ctr"/>
            <a:r>
              <a:rPr lang="ky-KG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Дыйкан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366"/>
          </a:xfrm>
        </p:spPr>
        <p:txBody>
          <a:bodyPr/>
          <a:lstStyle/>
          <a:p>
            <a:r>
              <a:rPr lang="ky-K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Бүбүсара Бейшеналиева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7745"/>
            <a:ext cx="10515600" cy="4819218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элинин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балеринасы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Бүбүсара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Бейшеналиева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1926-жылдын 17-майында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Аламүдүн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районунун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Таш-Дөбө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айылында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дыйкандын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үй-бүлөсүндө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туулган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Бүбүсара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1936-1941-жыдары Ленинград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шаарынын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Хореографиялык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жайында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окуган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Окууну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бүтүргөндөн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кийин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Кыргыз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мамлекеттик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балет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театрында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иштей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баштаган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1947-жылы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Кыргызстандын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эмгек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сиңирген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артисти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1954-жылы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Республиканын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эл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артисти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наамын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алган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3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42418" cy="1325563"/>
          </a:xfrm>
        </p:spPr>
        <p:txBody>
          <a:bodyPr>
            <a:normAutofit/>
          </a:bodyPr>
          <a:lstStyle/>
          <a:p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Бүгүнкү сабактын темасы кандай болот деп ойлойсуңар?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517" y="2177256"/>
            <a:ext cx="4688793" cy="339227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680" y="2177257"/>
            <a:ext cx="5152593" cy="339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5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76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0545"/>
            <a:ext cx="10515600" cy="5276418"/>
          </a:xfrm>
        </p:spPr>
        <p:txBody>
          <a:bodyPr>
            <a:normAutofit fontScale="92500"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Бүбүсара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Бейшеналиева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алгачкы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балеттеринде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бийлеген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сахнадагы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биринчи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ролу – «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Селкинчек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балетиндеги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Зайнуранын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ролу.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Бүбүсара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жашында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Москвада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өткөн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искусствосунун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биринчи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декадасында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аткарган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Андан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кийин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көптөгөн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эсте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каларлык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образдарды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жараткан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Алардын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Чолпондун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Айдайдын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Раймонданын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Жульеттанын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Франческонун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башкалардын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образдары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Бүбүсара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Бейшеналиева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көптөгөн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өлкөлөргө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алардын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Румынияга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Чехославакияга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Канадага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Азия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менен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Африканын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көптөгөн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өлкөлөрүнө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бийик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өнөрүн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көрсөткөн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69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Бүбүсара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Бейшеналиева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хореографиясынын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негиздөөчүсү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Кыргыздар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ага «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Ысык-Көлдүн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куусу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койгон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Учурда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Бишкек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шаарындагы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мамлекеттик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маданият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искусство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улуу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бийчинин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атында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5569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Топторго тапшырма берүү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83673" y="1825625"/>
            <a:ext cx="2701636" cy="14408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1-топ изилдөөчүлөр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69527" y="2313709"/>
            <a:ext cx="3048000" cy="14408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2-топ </a:t>
            </a:r>
          </a:p>
          <a:p>
            <a:pPr algn="ctr"/>
            <a:r>
              <a:rPr lang="ky-K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суроо түзгүчтөр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88327" y="4391891"/>
            <a:ext cx="2812473" cy="1330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3-топ </a:t>
            </a:r>
          </a:p>
          <a:p>
            <a:pPr algn="ctr"/>
            <a:r>
              <a:rPr lang="ky-K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айтып берүүчүлөр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64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Изилдөөчүлөр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244576"/>
              </p:ext>
            </p:extLst>
          </p:nvPr>
        </p:nvGraphicFramePr>
        <p:xfrm>
          <a:off x="677863" y="2160588"/>
          <a:ext cx="859631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608">
                  <a:extLst>
                    <a:ext uri="{9D8B030D-6E8A-4147-A177-3AD203B41FA5}">
                      <a16:colId xmlns:a16="http://schemas.microsoft.com/office/drawing/2014/main" val="4283490656"/>
                    </a:ext>
                  </a:extLst>
                </a:gridCol>
                <a:gridCol w="1834786">
                  <a:extLst>
                    <a:ext uri="{9D8B030D-6E8A-4147-A177-3AD203B41FA5}">
                      <a16:colId xmlns:a16="http://schemas.microsoft.com/office/drawing/2014/main" val="941685257"/>
                    </a:ext>
                  </a:extLst>
                </a:gridCol>
                <a:gridCol w="1868764">
                  <a:extLst>
                    <a:ext uri="{9D8B030D-6E8A-4147-A177-3AD203B41FA5}">
                      <a16:colId xmlns:a16="http://schemas.microsoft.com/office/drawing/2014/main" val="172745"/>
                    </a:ext>
                  </a:extLst>
                </a:gridCol>
                <a:gridCol w="2004674">
                  <a:extLst>
                    <a:ext uri="{9D8B030D-6E8A-4147-A177-3AD203B41FA5}">
                      <a16:colId xmlns:a16="http://schemas.microsoft.com/office/drawing/2014/main" val="117905846"/>
                    </a:ext>
                  </a:extLst>
                </a:gridCol>
                <a:gridCol w="2293482">
                  <a:extLst>
                    <a:ext uri="{9D8B030D-6E8A-4147-A177-3AD203B41FA5}">
                      <a16:colId xmlns:a16="http://schemas.microsoft.com/office/drawing/2014/main" val="3136947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№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Сөз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Синоними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Антоними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Омоними</a:t>
                      </a:r>
                      <a:endParaRPr lang="ru-RU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2284432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1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Иштей баштаган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950188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2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Улуу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2834570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3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Алгачкы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2653567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4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Негиздөөчүсү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401323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5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Ат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2856921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145757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9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Суроо түзгүчтөр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ky-KG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1163" y="1690688"/>
            <a:ext cx="8977745" cy="2770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y-K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Текстке карата 3-4 суроо түзүшөт</a:t>
            </a:r>
          </a:p>
        </p:txBody>
      </p:sp>
    </p:spTree>
    <p:extLst>
      <p:ext uri="{BB962C8B-B14F-4D97-AF65-F5344CB8AC3E}">
        <p14:creationId xmlns:p14="http://schemas.microsoft.com/office/powerpoint/2010/main" val="5398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Айтып берүүчүлөр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8200" y="1656701"/>
            <a:ext cx="8596745" cy="23445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y-K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Окуп түшүнгөнүн айтып </a:t>
            </a:r>
            <a:r>
              <a:rPr lang="ky-K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беришет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45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6583"/>
          </a:xfrm>
        </p:spPr>
        <p:txBody>
          <a:bodyPr/>
          <a:lstStyle/>
          <a:p>
            <a:pPr algn="ctr"/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Сүйлөмдөрдү толуктоо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16183"/>
            <a:ext cx="8596668" cy="472518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Бүбүсара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Бейшеналиева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хореографиялык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жайында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окуган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Бүбүсара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жашында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ролун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аткарган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атасы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 . </a:t>
            </a:r>
          </a:p>
          <a:p>
            <a:r>
              <a:rPr lang="ky-K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«Ысык-Көлдүн ак куусу» деп ага ..... </a:t>
            </a:r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y-K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 койгон.</a:t>
            </a:r>
          </a:p>
          <a:p>
            <a:r>
              <a:rPr lang="ky-K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Анын аты менен .... </a:t>
            </a:r>
            <a:r>
              <a:rPr lang="ky-K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y-K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талат.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3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Балерина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болуш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үчүн кандай сапаттарга ээ болуш керек?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158711"/>
              </p:ext>
            </p:extLst>
          </p:nvPr>
        </p:nvGraphicFramePr>
        <p:xfrm>
          <a:off x="677863" y="2160588"/>
          <a:ext cx="859631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763">
                  <a:extLst>
                    <a:ext uri="{9D8B030D-6E8A-4147-A177-3AD203B41FA5}">
                      <a16:colId xmlns:a16="http://schemas.microsoft.com/office/drawing/2014/main" val="1288819933"/>
                    </a:ext>
                  </a:extLst>
                </a:gridCol>
                <a:gridCol w="3081762">
                  <a:extLst>
                    <a:ext uri="{9D8B030D-6E8A-4147-A177-3AD203B41FA5}">
                      <a16:colId xmlns:a16="http://schemas.microsoft.com/office/drawing/2014/main" val="2816820624"/>
                    </a:ext>
                  </a:extLst>
                </a:gridCol>
                <a:gridCol w="1719263">
                  <a:extLst>
                    <a:ext uri="{9D8B030D-6E8A-4147-A177-3AD203B41FA5}">
                      <a16:colId xmlns:a16="http://schemas.microsoft.com/office/drawing/2014/main" val="3535899760"/>
                    </a:ext>
                  </a:extLst>
                </a:gridCol>
                <a:gridCol w="1719263">
                  <a:extLst>
                    <a:ext uri="{9D8B030D-6E8A-4147-A177-3AD203B41FA5}">
                      <a16:colId xmlns:a16="http://schemas.microsoft.com/office/drawing/2014/main" val="3344646751"/>
                    </a:ext>
                  </a:extLst>
                </a:gridCol>
                <a:gridCol w="1719263">
                  <a:extLst>
                    <a:ext uri="{9D8B030D-6E8A-4147-A177-3AD203B41FA5}">
                      <a16:colId xmlns:a16="http://schemas.microsoft.com/office/drawing/2014/main" val="5835965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№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Сапаттар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Антоними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Синоними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омоними</a:t>
                      </a:r>
                      <a:endParaRPr lang="ru-RU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392634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1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822410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2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301699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3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892468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4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020238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5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3108832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6</a:t>
                      </a:r>
                      <a:endParaRPr lang="ru-RU" dirty="0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590371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91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Жыйынтыктоо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ky-K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 бүгүн ................ билдим.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Мага ...жакты, себеби... 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 ............ </a:t>
            </a:r>
            <a:r>
              <a:rPr lang="ky-K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y-K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үшүндүм.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 үчүн ............ кызыктуу болду.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 .............. </a:t>
            </a:r>
            <a:r>
              <a:rPr lang="ky-KG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ky-KG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ыймыктана алам, себеби ...... .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8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y-K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 тапшырмасы: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y-KG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«Мен жөндөмдүүлүгүмө жараша кесип тандайм» деген темада 8-10 сүйлөмдөн кем эмес эссе жазып келүү.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9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828" y="1413163"/>
            <a:ext cx="4623470" cy="429314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35" y="365125"/>
            <a:ext cx="5095494" cy="601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0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51270"/>
            <a:ext cx="10515600" cy="1325563"/>
          </a:xfrm>
        </p:spPr>
        <p:txBody>
          <a:bodyPr/>
          <a:lstStyle/>
          <a:p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менен иштөө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Бүбүсара Бейшеналиева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675" y="772174"/>
            <a:ext cx="4350327" cy="543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3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Сабактын максаты: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Autofit/>
          </a:bodyPr>
          <a:lstStyle/>
          <a:p>
            <a:r>
              <a:rPr lang="ky-K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Текстти окуп,түшүнүү. Текстке карата суроо түзүү.Тексттин мазмунун айтып бере алуу. </a:t>
            </a:r>
          </a:p>
          <a:p>
            <a:pPr marL="0" indent="0">
              <a:buNone/>
            </a:pPr>
            <a:r>
              <a:rPr lang="ky-K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ky-K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y-K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Текстте кездешкен сөздөрдүн антонимин,омонимин,синонимин таба алуу. </a:t>
            </a:r>
            <a:r>
              <a:rPr lang="ky-KG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Сүйлөмдөрдү толуктоо.</a:t>
            </a:r>
            <a:endParaRPr lang="ky-K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y-K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6473" y="4724400"/>
            <a:ext cx="100859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y-K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Биргелешип иштөөгө </a:t>
            </a:r>
            <a:r>
              <a:rPr lang="ky-K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үйрөнүү. Маданиятка </a:t>
            </a:r>
            <a:r>
              <a:rPr lang="ky-K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жана искусствого эмгеги </a:t>
            </a:r>
            <a:r>
              <a:rPr lang="ky-K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сиңген </a:t>
            </a:r>
            <a:r>
              <a:rPr lang="ky-K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 сыйлоого жана алар менен сыймыктанууга </a:t>
            </a:r>
            <a:r>
              <a:rPr lang="ky-K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үйрөнүү.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5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18618" cy="2876839"/>
          </a:xfrm>
        </p:spPr>
        <p:txBody>
          <a:bodyPr>
            <a:noAutofit/>
          </a:bodyPr>
          <a:lstStyle/>
          <a:p>
            <a:r>
              <a:rPr lang="ky-KG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Таяныч сөздөр менен иштейли.</a:t>
            </a:r>
            <a:br>
              <a:rPr lang="ky-KG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</a:t>
            </a:r>
            <a:r>
              <a:rPr lang="ky-KG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y-KG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кандай сөз?</a:t>
            </a:r>
            <a:br>
              <a:rPr lang="ky-KG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ky-KG" sz="5400" i="1" dirty="0" smtClean="0"/>
          </a:p>
          <a:p>
            <a:pPr marL="0" indent="0" algn="ctr">
              <a:buNone/>
            </a:pPr>
            <a:r>
              <a:rPr lang="ky-KG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1.Театрда коюлуучу бий түрүндөгү музыкалык чыгарма кантип аталат?</a:t>
            </a:r>
            <a:endParaRPr lang="ru-RU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9818"/>
            <a:ext cx="10515600" cy="520714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83" y="1016288"/>
            <a:ext cx="7063899" cy="4322619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512618" y="193964"/>
            <a:ext cx="5721927" cy="651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sz="4000" dirty="0" smtClean="0"/>
              <a:t>Балет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7597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1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068599"/>
          </a:xfrm>
        </p:spPr>
        <p:txBody>
          <a:bodyPr>
            <a:normAutofit/>
          </a:bodyPr>
          <a:lstStyle/>
          <a:p>
            <a:r>
              <a:rPr lang="ky-KG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Балеттин </a:t>
            </a:r>
            <a:r>
              <a:rPr lang="ky-KG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артистти </a:t>
            </a:r>
            <a:r>
              <a:rPr lang="ky-KG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кантип аталат?</a:t>
            </a:r>
            <a:endParaRPr lang="ru-RU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94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817419"/>
            <a:ext cx="4876800" cy="5707646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399309" y="2022764"/>
            <a:ext cx="2881746" cy="2189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y-KG" dirty="0" smtClean="0"/>
              <a:t>Балерина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28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304</TotalTime>
  <Words>464</Words>
  <Application>Microsoft Office PowerPoint</Application>
  <PresentationFormat>Широкоэкранный</PresentationFormat>
  <Paragraphs>143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Баалоо критерийлери</vt:lpstr>
      <vt:lpstr>Бүгүнкү сабактын темасы кандай болот деп ойлойсуңар?</vt:lpstr>
      <vt:lpstr>Презентация PowerPoint</vt:lpstr>
      <vt:lpstr>Текст менен иштөө</vt:lpstr>
      <vt:lpstr>Сабактын максаты:</vt:lpstr>
      <vt:lpstr>Таяныч сөздөр менен иштейли. Бул кандай сөз?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Бүбүсара Бейшеналиева </vt:lpstr>
      <vt:lpstr>Презентация PowerPoint</vt:lpstr>
      <vt:lpstr>Презентация PowerPoint</vt:lpstr>
      <vt:lpstr>Топторго тапшырма берүү</vt:lpstr>
      <vt:lpstr>Изилдөөчүлөр</vt:lpstr>
      <vt:lpstr>Суроо түзгүчтөр</vt:lpstr>
      <vt:lpstr>Айтып берүүчүлөр</vt:lpstr>
      <vt:lpstr>Сүйлөмдөрдү толуктоо</vt:lpstr>
      <vt:lpstr>Балерина болуш үчүн кандай сапаттарга ээ болуш керек?</vt:lpstr>
      <vt:lpstr>Жыйынтыктоо</vt:lpstr>
      <vt:lpstr>Үй тапшырмасы: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Бүгүнкү сабактын темасы кандай болот деп ойлойсуңар?</dc:title>
  <dc:creator>Пользователь</dc:creator>
  <cp:lastModifiedBy>Пользователь</cp:lastModifiedBy>
  <cp:revision>47</cp:revision>
  <dcterms:created xsi:type="dcterms:W3CDTF">2021-02-18T17:03:41Z</dcterms:created>
  <dcterms:modified xsi:type="dcterms:W3CDTF">2021-02-28T18:16:50Z</dcterms:modified>
</cp:coreProperties>
</file>