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4" r:id="rId2"/>
    <p:sldId id="256" r:id="rId3"/>
    <p:sldId id="260" r:id="rId4"/>
    <p:sldId id="257" r:id="rId5"/>
    <p:sldId id="258" r:id="rId6"/>
    <p:sldId id="261" r:id="rId7"/>
    <p:sldId id="259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69" r:id="rId16"/>
    <p:sldId id="270" r:id="rId17"/>
    <p:sldId id="271" r:id="rId18"/>
    <p:sldId id="275" r:id="rId19"/>
    <p:sldId id="273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27.02.2020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9" name="Picture 3" descr="C:\Users\Админ\Desktop\аида\images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663"/>
            <a:ext cx="8223954" cy="673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Борбору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Бишкек.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Жети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облусу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бар:    . .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., . . .</a:t>
            </a: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Кыргызстан . . . 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тоолору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  . . .  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токойлору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   . . . 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кѳлдѳрү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  . . .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суулары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. .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жайлоолору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даңкталат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\Desktop\аида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988"/>
            <a:ext cx="5109307" cy="340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Админ\Desktop\аида\Без названия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3457630"/>
            <a:ext cx="4893943" cy="340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9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\Desktop\аида\Без названия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552918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Админ\Desktop\аида\Без названия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148" y="3656532"/>
            <a:ext cx="3940852" cy="299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Админ\Desktop\аида\Без названия (1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395" y="3656532"/>
            <a:ext cx="4033355" cy="300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2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\Desktop\аида\Без названи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9" y="13289"/>
            <a:ext cx="552123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Админ\Desktop\аида\Без названия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81128"/>
            <a:ext cx="4716016" cy="224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Админ\Desktop\аида\images (2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31829"/>
            <a:ext cx="488494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06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\Desktop\аида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23" y="260648"/>
            <a:ext cx="475252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Админ\Desktop\аида\Без названия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96" y="3565020"/>
            <a:ext cx="3920941" cy="310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Админ\Desktop\аида\Без названия (1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643" y="3654300"/>
            <a:ext cx="3956417" cy="301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6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\Desktop\аида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6632"/>
            <a:ext cx="476118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Админ\Desktop\аида\Без названия (1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429000"/>
            <a:ext cx="410445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Админ\Desktop\аида\images (1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29000"/>
            <a:ext cx="374002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9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\Desktop\аида\img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" t="29763" r="2954" b="6813"/>
          <a:stretch/>
        </p:blipFill>
        <p:spPr bwMode="auto">
          <a:xfrm>
            <a:off x="1763688" y="7818"/>
            <a:ext cx="6579175" cy="342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Админ\Desktop\аида\images (2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990" y="3789784"/>
            <a:ext cx="3814010" cy="279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Админ\Desktop\аида\images (2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83" y="3789040"/>
            <a:ext cx="4237037" cy="279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\Desktop\аида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731443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Админ\Desktop\аида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416" y="3284984"/>
            <a:ext cx="515286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68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466730"/>
          </a:xfrm>
        </p:spPr>
        <p:txBody>
          <a:bodyPr>
            <a:normAutofit fontScale="90000"/>
          </a:bodyPr>
          <a:lstStyle/>
          <a:p>
            <a:pPr algn="ctr"/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мекеним </a:t>
            </a: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кооз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/>
          <p:cNvSpPr/>
          <p:nvPr/>
        </p:nvSpPr>
        <p:spPr>
          <a:xfrm rot="7686409">
            <a:off x="5539127" y="1787176"/>
            <a:ext cx="1975777" cy="2943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 rot="17854615">
            <a:off x="2726783" y="4773679"/>
            <a:ext cx="1975777" cy="2943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9213678">
            <a:off x="6920717" y="2560649"/>
            <a:ext cx="1975777" cy="2943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 rot="1244891">
            <a:off x="1684749" y="2845778"/>
            <a:ext cx="1975777" cy="2943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3042055">
            <a:off x="3222288" y="1989734"/>
            <a:ext cx="1975777" cy="2943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3466648">
            <a:off x="6264608" y="4626702"/>
            <a:ext cx="1975777" cy="2943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5570911">
            <a:off x="4521271" y="4825035"/>
            <a:ext cx="1975777" cy="2943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67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6106690"/>
          </a:xfrm>
        </p:spPr>
        <p:txBody>
          <a:bodyPr/>
          <a:lstStyle/>
          <a:p>
            <a:r>
              <a:rPr lang="ru-RU" b="1" dirty="0" err="1">
                <a:effectLst/>
                <a:latin typeface="Times New Roman" pitchFamily="18" charset="0"/>
                <a:cs typeface="Times New Roman" pitchFamily="18" charset="0"/>
              </a:rPr>
              <a:t>Үйгѳ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/>
                <a:latin typeface="Times New Roman" pitchFamily="18" charset="0"/>
                <a:cs typeface="Times New Roman" pitchFamily="18" charset="0"/>
              </a:rPr>
              <a:t>тапшырма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effectLst/>
                <a:latin typeface="Times New Roman" pitchFamily="18" charset="0"/>
                <a:cs typeface="Times New Roman" pitchFamily="18" charset="0"/>
              </a:rPr>
              <a:t>Кичи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/>
                <a:latin typeface="Times New Roman" pitchFamily="18" charset="0"/>
                <a:cs typeface="Times New Roman" pitchFamily="18" charset="0"/>
              </a:rPr>
              <a:t>мекениңер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effectLst/>
                <a:latin typeface="Times New Roman" pitchFamily="18" charset="0"/>
                <a:cs typeface="Times New Roman" pitchFamily="18" charset="0"/>
              </a:rPr>
              <a:t>айлыңар,шаарыңар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 smtClean="0">
                <a:effectLst/>
                <a:latin typeface="Times New Roman" pitchFamily="18" charset="0"/>
                <a:cs typeface="Times New Roman" pitchFamily="18" charset="0"/>
              </a:rPr>
              <a:t>жѳнүндѳ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/>
                <a:latin typeface="Times New Roman" pitchFamily="18" charset="0"/>
                <a:cs typeface="Times New Roman" pitchFamily="18" charset="0"/>
              </a:rPr>
              <a:t>аңгеме</a:t>
            </a: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/>
                <a:latin typeface="Times New Roman" pitchFamily="18" charset="0"/>
                <a:cs typeface="Times New Roman" pitchFamily="18" charset="0"/>
              </a:rPr>
              <a:t>жазуу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9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8975"/>
            <a:ext cx="9141443" cy="6819025"/>
          </a:xfrm>
        </p:spPr>
        <p:txBody>
          <a:bodyPr/>
          <a:lstStyle/>
          <a:p>
            <a:r>
              <a:rPr lang="ru-RU" dirty="0" err="1" smtClean="0"/>
              <a:t>впапаоо</a:t>
            </a:r>
            <a:endParaRPr lang="ru-RU" dirty="0"/>
          </a:p>
        </p:txBody>
      </p:sp>
      <p:pic>
        <p:nvPicPr>
          <p:cNvPr id="1026" name="Picture 2" descr="C:\Users\Админ\Desktop\аида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57036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\Desktop\аида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3923928" cy="262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\Desktop\аида\images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-28778"/>
            <a:ext cx="3893509" cy="2665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\Desktop\аида\Без названия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21088"/>
            <a:ext cx="4126661" cy="265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\Desktop\аида\Без названия (9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380047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00192" y="2756827"/>
            <a:ext cx="2609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Даңкталат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637675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effectLst/>
                <a:latin typeface="Times New Roman" pitchFamily="18" charset="0"/>
                <a:cs typeface="Times New Roman" pitchFamily="18" charset="0"/>
              </a:rPr>
              <a:t>Азаматсыңар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13315" name="Picture 3" descr="C:\Users\Админ\Desktop\аида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91810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8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146" y="3994346"/>
            <a:ext cx="2560328" cy="1143000"/>
          </a:xfrm>
        </p:spPr>
        <p:txBody>
          <a:bodyPr>
            <a:noAutofit/>
          </a:bodyPr>
          <a:lstStyle/>
          <a:p>
            <a:r>
              <a:rPr lang="ru-RU" sz="6000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алк</a:t>
            </a:r>
            <a:r>
              <a:rPr lang="ru-RU" sz="4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\Desktop\аид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142"/>
            <a:ext cx="4369306" cy="239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\Desktop\аида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797" y="4565846"/>
            <a:ext cx="3600400" cy="229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дмин\Desktop\аида\Без назван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493" y="2204864"/>
            <a:ext cx="4109875" cy="236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5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572" y="3286150"/>
            <a:ext cx="3008356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кереметтүү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дмин\Desktop\аида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-1"/>
            <a:ext cx="4320481" cy="278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дмин\Desktop\аида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00538"/>
            <a:ext cx="3851920" cy="255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дмин\Desktop\аида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60848"/>
            <a:ext cx="3744416" cy="249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2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8158" y="4575239"/>
            <a:ext cx="2304256" cy="1143000"/>
          </a:xfrm>
        </p:spPr>
        <p:txBody>
          <a:bodyPr/>
          <a:lstStyle/>
          <a:p>
            <a:r>
              <a:rPr lang="ru-RU" dirty="0" smtClean="0">
                <a:effectLst/>
              </a:rPr>
              <a:t>  </a:t>
            </a:r>
            <a:r>
              <a:rPr lang="ru-RU" sz="5400" b="1" dirty="0" err="1">
                <a:effectLst/>
                <a:latin typeface="Times New Roman" pitchFamily="18" charset="0"/>
                <a:cs typeface="Times New Roman" pitchFamily="18" charset="0"/>
              </a:rPr>
              <a:t>эркин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Админ\Desktop\аида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12" y="2845621"/>
            <a:ext cx="439248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Админ\Desktop\аида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30"/>
            <a:ext cx="454476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2555776" y="3284984"/>
            <a:ext cx="688207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04048" y="3284984"/>
            <a:ext cx="3888432" cy="3573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5148064" y="3284984"/>
            <a:ext cx="3744416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93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31294"/>
            <a:ext cx="2992376" cy="1143000"/>
          </a:xfrm>
        </p:spPr>
        <p:txBody>
          <a:bodyPr>
            <a:noAutofit/>
          </a:bodyPr>
          <a:lstStyle/>
          <a:p>
            <a:r>
              <a:rPr lang="ru-RU" sz="4800" b="1" dirty="0" err="1">
                <a:effectLst/>
                <a:latin typeface="Times New Roman" pitchFamily="18" charset="0"/>
                <a:cs typeface="Times New Roman" pitchFamily="18" charset="0"/>
              </a:rPr>
              <a:t>эгемендүү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Админ\Desktop\аида\images (1)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4608877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Админ\Desktop\аида\images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30" y="3501008"/>
            <a:ext cx="395649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9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646673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2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Мекеним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тыным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адамдын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ѳз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мекени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болот.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Мекен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силер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32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энеңердей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ыйык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Силердин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мекениңер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Кыргызсан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ѳз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алдынча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эркин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ѳлкѳ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31- август –</a:t>
            </a:r>
            <a:r>
              <a:rPr lang="ru-RU" sz="32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Кыргызстандын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эгемендүүлүк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күнү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Беш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миллиондой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калкы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32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Жүздѳн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ашык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улуттун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элдери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жашайт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4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8244408" cy="674136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1.Силердин </a:t>
            </a:r>
            <a:r>
              <a:rPr lang="ru-RU" sz="40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мекениңер</a:t>
            </a:r>
            <a:r>
              <a:rPr lang="ru-RU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кайсы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Мекениңерди</a:t>
            </a:r>
            <a:r>
              <a:rPr lang="ru-RU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кимге</a:t>
            </a:r>
            <a:r>
              <a:rPr lang="ru-RU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теңейсиңер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Кыргызстан </a:t>
            </a:r>
            <a:r>
              <a:rPr lang="ru-RU" sz="40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кандай</a:t>
            </a:r>
            <a:r>
              <a:rPr lang="ru-RU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ѳлкѳ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4807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тыным</a:t>
            </a: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Борбору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Бишкек.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Жети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облусу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бар: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Чүй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Баткен, Ош, </a:t>
            </a:r>
            <a:r>
              <a:rPr lang="ru-RU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Жалал-Абад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Талас, Нарын,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Ысык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Кѳл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Кыргызстан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карлуу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тоолору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кооз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токойлору,кереметтүү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кѳлдѳрү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тунук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суулары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жайлоолору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даңкталат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6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2893</TotalTime>
  <Words>21</Words>
  <Application>Microsoft Office PowerPoint</Application>
  <PresentationFormat>Экран (4:3)</PresentationFormat>
  <Paragraphs>13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впапаоо</vt:lpstr>
      <vt:lpstr>калк </vt:lpstr>
      <vt:lpstr>кереметтүү</vt:lpstr>
      <vt:lpstr>  эркин</vt:lpstr>
      <vt:lpstr>эгемендүү</vt:lpstr>
      <vt:lpstr>                 Ата Мекеним                        I тыным      Ар бир адамдын ѳз мекени болот. Ата Мекен силер үчүн ата –энеңердей ыйык. Силердин мекениңер Кыргызсан- ѳз алдынча эркин ѳлкѳ. 31- август –Кыргызстандын эгемендүүлүк күнү.      Беш миллиондой калкы бар. Жүздѳн ашык улуттун элдери жашайт.</vt:lpstr>
      <vt:lpstr>1.Силердин мекениңер кайсы?  2. Мекениңерди кимге  теңейсиңер?  3. Кыргызстан кандай ѳлкѳ? </vt:lpstr>
      <vt:lpstr>                   II тыным       Борбору- Бишкек. Жети облусу бар: Чүй, Баткен, Ош, Жалал-Абад, Талас, Нарын, Ысык –Кѳл.    Кыргызстан ак карлуу тоолору, кооз токойлору,кереметтүү кѳлдѳрү, тунук суулары, кең жайлоолору менен даңкталат.   </vt:lpstr>
      <vt:lpstr> Борбору- Бишкек. Жети облусу бар:    . . ., . . . Кыргызстан . . .  тоолору,   . . .   токойлору,    . . .  кѳлдѳрү,   . . . суулары,  . . . жайлоолору менен даңкталат.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Ата мекеним                кооз</vt:lpstr>
      <vt:lpstr>Үйгѳ тапшырма   Кичи мекениңер (айлыңар,шаарыңар)жѳнүндѳ аңгеме жазуу.  </vt:lpstr>
      <vt:lpstr>Азаматсыңар!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pcc</cp:lastModifiedBy>
  <cp:revision>13</cp:revision>
  <dcterms:created xsi:type="dcterms:W3CDTF">2020-02-27T06:25:05Z</dcterms:created>
  <dcterms:modified xsi:type="dcterms:W3CDTF">2020-02-29T07:23:20Z</dcterms:modified>
</cp:coreProperties>
</file>