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75" r:id="rId20"/>
    <p:sldId id="276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" y="-31709"/>
            <a:ext cx="9115931" cy="713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4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70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6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21266"/>
            <a:ext cx="9086935" cy="687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46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3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1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"/>
          <a:stretch/>
        </p:blipFill>
        <p:spPr bwMode="auto">
          <a:xfrm>
            <a:off x="30334" y="-17798"/>
            <a:ext cx="9091910" cy="68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38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0"/>
            <a:ext cx="91101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98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7461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5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6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08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2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78"/>
            <a:ext cx="9174753" cy="684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2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975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240"/>
            <a:ext cx="8993875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06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2"/>
            <a:ext cx="9132162" cy="684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2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0"/>
            <a:ext cx="9171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33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Үйгө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тапшырма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китеби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16-бет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көнүгүүнү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жазгыла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3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3886"/>
            <a:ext cx="9393945" cy="685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03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6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5" y="0"/>
            <a:ext cx="9176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7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5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8"/>
            <a:ext cx="9156532" cy="684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6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" y="0"/>
            <a:ext cx="9312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3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" y="0"/>
            <a:ext cx="9193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61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Үйгө тапшырма: Окуу китеби  16-бет 6- көнүгүүнү жазгыла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Aйзада</dc:creator>
  <cp:lastModifiedBy>admin</cp:lastModifiedBy>
  <cp:revision>7</cp:revision>
  <dcterms:created xsi:type="dcterms:W3CDTF">2021-10-03T17:54:33Z</dcterms:created>
  <dcterms:modified xsi:type="dcterms:W3CDTF">2021-10-03T19:00:48Z</dcterms:modified>
</cp:coreProperties>
</file>