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6" r:id="rId10"/>
    <p:sldId id="273" r:id="rId11"/>
    <p:sldId id="274" r:id="rId12"/>
    <p:sldId id="275" r:id="rId13"/>
    <p:sldId id="264" r:id="rId14"/>
    <p:sldId id="268" r:id="rId15"/>
    <p:sldId id="269" r:id="rId16"/>
    <p:sldId id="271" r:id="rId17"/>
    <p:sldId id="278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2" autoAdjust="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3899DB-4A39-48E3-84CF-A2C04C21F8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530017-AC94-43C4-B9EB-50A7525EAE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Сравнение предметов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80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Больше,  меньше, </a:t>
            </a:r>
            <a:r>
              <a:rPr lang="ru-RU" sz="5400" b="1" dirty="0" smtClean="0">
                <a:solidFill>
                  <a:srgbClr val="FF0000"/>
                </a:solidFill>
              </a:rPr>
              <a:t>равно</a:t>
            </a:r>
            <a:endParaRPr lang="ru-RU" sz="5400" b="1" dirty="0">
              <a:solidFill>
                <a:srgbClr val="FF0000"/>
              </a:solidFill>
            </a:endParaRPr>
          </a:p>
          <a:p>
            <a:endParaRPr lang="ru-RU" sz="24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27 Иванова Н.А.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Так какой мы должны поставить здесь  знак</a:t>
            </a:r>
            <a:r>
              <a:rPr lang="en-US" sz="4000" dirty="0" smtClean="0"/>
              <a:t>?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8572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00240"/>
            <a:ext cx="4041775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</a:t>
            </a:r>
            <a:r>
              <a:rPr lang="ru-RU" sz="5400" dirty="0" smtClean="0"/>
              <a:t> 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12248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58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1225568" cy="1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286124"/>
            <a:ext cx="1285883" cy="1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1427141" cy="18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Правильно, знак «больше»  </a:t>
            </a:r>
            <a:r>
              <a:rPr lang="ru-RU" sz="7200" dirty="0" smtClean="0">
                <a:solidFill>
                  <a:srgbClr val="FF0000"/>
                </a:solidFill>
              </a:rPr>
              <a:t> - </a:t>
            </a:r>
            <a:r>
              <a:rPr lang="ru-RU" sz="7200" b="1" dirty="0" smtClean="0">
                <a:solidFill>
                  <a:srgbClr val="FF0000"/>
                </a:solidFill>
              </a:rPr>
              <a:t>&gt;</a:t>
            </a:r>
            <a:r>
              <a:rPr lang="ru-RU" sz="4000" dirty="0" smtClean="0"/>
              <a:t> . 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857256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4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2" y="2000240"/>
            <a:ext cx="4543429" cy="1143008"/>
          </a:xfrm>
        </p:spPr>
        <p:txBody>
          <a:bodyPr>
            <a:normAutofit fontScale="92500" lnSpcReduction="20000"/>
          </a:bodyPr>
          <a:lstStyle/>
          <a:p>
            <a:r>
              <a:rPr lang="ru-RU" sz="8800" dirty="0" smtClean="0"/>
              <a:t> &gt;</a:t>
            </a:r>
            <a:r>
              <a:rPr lang="ru-RU" sz="8800" dirty="0" smtClean="0">
                <a:solidFill>
                  <a:srgbClr val="FF0000"/>
                </a:solidFill>
              </a:rPr>
              <a:t>     </a:t>
            </a:r>
            <a:r>
              <a:rPr lang="ru-RU" sz="9500" dirty="0" smtClean="0">
                <a:solidFill>
                  <a:srgbClr val="FF0000"/>
                </a:solidFill>
              </a:rPr>
              <a:t>3</a:t>
            </a:r>
            <a:endParaRPr lang="ru-RU" sz="95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12248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58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1225568" cy="1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286124"/>
            <a:ext cx="1285883" cy="1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1427141" cy="18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572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Реши задачу.</a:t>
            </a:r>
            <a:br>
              <a:rPr lang="ru-RU" dirty="0" smtClean="0"/>
            </a:br>
            <a:r>
              <a:rPr lang="ru-RU" dirty="0" smtClean="0"/>
              <a:t>  Ёжик получил в подарок от Белки грибочки, а Зайчик морковку. Посчитай сколько грибочков получил Ёжик, а сколько морковки Зайчик. У кого больше овощей</a:t>
            </a:r>
            <a:r>
              <a:rPr lang="en-US" dirty="0" smtClean="0"/>
              <a:t>?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929198"/>
            <a:ext cx="1212827" cy="116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69009">
            <a:off x="3095867" y="6069179"/>
            <a:ext cx="586900" cy="7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06046" y="5978062"/>
            <a:ext cx="7597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3411">
            <a:off x="169119" y="5323125"/>
            <a:ext cx="70547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5384" y="0"/>
            <a:ext cx="144861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929198"/>
            <a:ext cx="941442" cy="12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590576">
            <a:off x="6560323" y="5935108"/>
            <a:ext cx="852117" cy="7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9712" y="5857892"/>
            <a:ext cx="834288" cy="7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2796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Помоги Лисёнку  посчитать и сравнить сколько  на картинке клубники, а сколько бананов. Чего больше, чего меньше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256"/>
            <a:ext cx="786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729" y="3714752"/>
            <a:ext cx="8426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57826"/>
            <a:ext cx="773465" cy="9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572008"/>
            <a:ext cx="788724" cy="10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857256" cy="109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357826"/>
            <a:ext cx="857256" cy="10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357562"/>
            <a:ext cx="1019028" cy="11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00958" y="4714884"/>
            <a:ext cx="893653" cy="9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857760"/>
            <a:ext cx="8528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57591">
            <a:off x="5200806" y="5198757"/>
            <a:ext cx="967676" cy="105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929066"/>
            <a:ext cx="998513" cy="10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686299">
            <a:off x="7042116" y="3960044"/>
            <a:ext cx="998513" cy="10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044969">
            <a:off x="6587294" y="5068765"/>
            <a:ext cx="9840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7600" y="0"/>
            <a:ext cx="1406400" cy="223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Лисёнок пошёл в лес собирать грибы и на полянке увидел  лисички и мухоморы.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43182"/>
            <a:ext cx="3829048" cy="1571636"/>
          </a:xfrm>
        </p:spPr>
        <p:txBody>
          <a:bodyPr/>
          <a:lstStyle/>
          <a:p>
            <a:pPr algn="ctr"/>
            <a:r>
              <a:rPr lang="ru-RU" sz="4400" b="0" dirty="0" smtClean="0"/>
              <a:t>Каких грибов</a:t>
            </a:r>
            <a:r>
              <a:rPr lang="en-US" sz="4400" b="0" dirty="0" smtClean="0"/>
              <a:t> </a:t>
            </a:r>
            <a:r>
              <a:rPr lang="ru-RU" sz="4400" b="0" dirty="0" smtClean="0"/>
              <a:t>           Поставь</a:t>
            </a:r>
            <a:endParaRPr lang="ru-RU" sz="4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00430" y="2571744"/>
            <a:ext cx="5186371" cy="1714512"/>
          </a:xfrm>
        </p:spPr>
        <p:txBody>
          <a:bodyPr>
            <a:noAutofit/>
          </a:bodyPr>
          <a:lstStyle/>
          <a:p>
            <a:r>
              <a:rPr lang="ru-RU" sz="4400" b="0" dirty="0" smtClean="0"/>
              <a:t>     больше</a:t>
            </a:r>
            <a:r>
              <a:rPr lang="en-US" sz="4400" b="0" dirty="0" smtClean="0"/>
              <a:t>?</a:t>
            </a:r>
            <a:r>
              <a:rPr lang="ru-RU" sz="4400" b="0" dirty="0" smtClean="0"/>
              <a:t>       нужный  знак.</a:t>
            </a:r>
            <a:endParaRPr lang="ru-RU" sz="44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71942"/>
            <a:ext cx="836613" cy="72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357694"/>
            <a:ext cx="896029" cy="7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86322"/>
            <a:ext cx="935056" cy="8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863618" cy="7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072074"/>
            <a:ext cx="792180" cy="6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5857892"/>
            <a:ext cx="857256" cy="7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643578"/>
            <a:ext cx="1006494" cy="8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214950"/>
            <a:ext cx="785818" cy="12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5286388"/>
            <a:ext cx="673578" cy="10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500570"/>
            <a:ext cx="682647" cy="10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4643446"/>
            <a:ext cx="754085" cy="119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2850" y="1357298"/>
            <a:ext cx="1561150" cy="24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В математике есть  ещё  один важный  знак.  Посмотри на картинку. Посчитай, сколько стручков гороха справа и слева. 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3643314"/>
            <a:ext cx="2900354" cy="250033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100777"/>
            <a:ext cx="1214446" cy="1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1357322" cy="162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00438"/>
            <a:ext cx="1143008" cy="13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178860" cy="14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786322"/>
            <a:ext cx="1428760" cy="17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154" y="4857760"/>
            <a:ext cx="1391846" cy="167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60860"/>
            <a:ext cx="1500198" cy="186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40" y="3214686"/>
            <a:ext cx="1428760" cy="17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143248"/>
            <a:ext cx="1428760" cy="17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86124"/>
            <a:ext cx="1428760" cy="17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3500438"/>
            <a:ext cx="1333421" cy="160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142210"/>
            <a:ext cx="1214446" cy="145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39290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Стручков поровну,  по 12 штук. Между нами нужно поставить знак «равно».  Вот так он выглядит</a:t>
            </a:r>
            <a:br>
              <a:rPr lang="ru-RU" sz="4400" dirty="0" smtClean="0"/>
            </a:br>
            <a:r>
              <a:rPr lang="ru-RU" sz="4400" dirty="0" smtClean="0"/>
              <a:t>  </a:t>
            </a:r>
            <a:endParaRPr lang="ru-RU" sz="4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29132"/>
            <a:ext cx="2219335" cy="150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819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Знак «равно» </a:t>
            </a:r>
            <a:endParaRPr lang="ru-RU" sz="6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5197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Вы знаете, что в математике есть три важных знака: </a:t>
            </a:r>
            <a:br>
              <a:rPr lang="ru-RU" dirty="0" smtClean="0"/>
            </a:br>
            <a:r>
              <a:rPr lang="ru-RU" sz="8900" b="1" dirty="0" smtClean="0"/>
              <a:t>«больше»  «меньше» «равно»</a:t>
            </a:r>
            <a:endParaRPr lang="ru-RU" sz="89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771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643446"/>
            <a:ext cx="37338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695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257808" cy="5929354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Есть прекрасная страна – </a:t>
            </a:r>
            <a:r>
              <a:rPr lang="ru-RU" sz="4000" b="1" dirty="0" smtClean="0"/>
              <a:t>Математика</a:t>
            </a:r>
            <a:r>
              <a:rPr lang="ru-RU" sz="4000" dirty="0" smtClean="0"/>
              <a:t>.   </a:t>
            </a:r>
            <a:br>
              <a:rPr lang="ru-RU" sz="4000" dirty="0" smtClean="0"/>
            </a:br>
            <a:r>
              <a:rPr lang="ru-RU" sz="4000" dirty="0" smtClean="0"/>
              <a:t>  В ней живут не только числа, но и математические знаки, которые желают с вами познакомимся. А поможет нам в этом маленький Лисёнок.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0613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900618" cy="3714776"/>
          </a:xfrm>
        </p:spPr>
        <p:txBody>
          <a:bodyPr>
            <a:normAutofit/>
          </a:bodyPr>
          <a:lstStyle/>
          <a:p>
            <a:pPr indent="457200" algn="ctr"/>
            <a:r>
              <a:rPr lang="ru-RU" sz="4000" dirty="0" smtClean="0"/>
              <a:t>Он учится в Лесной школе, поэтому  он вместе с вами познакомиться с математическими знаками.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0613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900618" cy="4929222"/>
          </a:xfrm>
        </p:spPr>
        <p:txBody>
          <a:bodyPr>
            <a:normAutofit/>
          </a:bodyPr>
          <a:lstStyle/>
          <a:p>
            <a:pPr indent="457200" algn="ctr"/>
            <a:r>
              <a:rPr lang="ru-RU" sz="4000" dirty="0" smtClean="0"/>
              <a:t>На уроке Лисёнку дали задание,  посчитать  сколько котят и щенят нарисовано на картинке. Давайте поможем ему в этом. 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0613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Сколько котят  и щенят.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Кого больше,     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00240"/>
            <a:ext cx="4041775" cy="100013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    кого меньше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12248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58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1225568" cy="1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286124"/>
            <a:ext cx="1285883" cy="1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1427141" cy="18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 теперь давайте изобразим котят и щенят цифрами.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8572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00240"/>
            <a:ext cx="4041775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12248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58"/>
            <a:ext cx="1227137" cy="15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1225568" cy="1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286124"/>
            <a:ext cx="1285883" cy="1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1427141" cy="18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 математике неравенства обозначаются знаками больше и меньше. Чтобы вам было легче запомнить, какой из них какой,  давайте представим себе птичку, которая  крякает.  Её открытый клювик всегда будет показывать на уменьшение.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Посмотрите внимательно на птичек, куда они сморят. Как ты думаешь,  где знак «больше», а где «меньше».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70009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Так в математике выглядят знаки «больше» «меньше»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37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6957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1875</TotalTime>
  <Words>274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Сравнение предметов</vt:lpstr>
      <vt:lpstr> Есть прекрасная страна – Математика.      В ней живут не только числа, но и математические знаки, которые желают с вами познакомимся. А поможет нам в этом маленький Лисёнок.</vt:lpstr>
      <vt:lpstr>Он учится в Лесной школе, поэтому  он вместе с вами познакомиться с математическими знаками.</vt:lpstr>
      <vt:lpstr>На уроке Лисёнку дали задание,  посчитать  сколько котят и щенят нарисовано на картинке. Давайте поможем ему в этом. </vt:lpstr>
      <vt:lpstr>Сколько котят  и щенят. </vt:lpstr>
      <vt:lpstr>А теперь давайте изобразим котят и щенят цифрами. </vt:lpstr>
      <vt:lpstr>В математике неравенства обозначаются знаками больше и меньше. Чтобы вам было легче запомнить, какой из них какой,  давайте представим себе птичку, которая  крякает.  Её открытый клювик всегда будет показывать на уменьшение.  </vt:lpstr>
      <vt:lpstr> Посмотрите внимательно на птичек, куда они сморят. Как ты думаешь,  где знак «больше», а где «меньше».  </vt:lpstr>
      <vt:lpstr> Так в математике выглядят знаки «больше» «меньше» </vt:lpstr>
      <vt:lpstr>Так какой мы должны поставить здесь  знак? </vt:lpstr>
      <vt:lpstr>Правильно, знак «больше»   - &gt; .  </vt:lpstr>
      <vt:lpstr>             Реши задачу.   Ёжик получил в подарок от Белки грибочки, а Зайчик морковку. Посчитай сколько грибочков получил Ёжик, а сколько морковки Зайчик. У кого больше овощей?  </vt:lpstr>
      <vt:lpstr> Помоги Лисёнку  посчитать и сравнить сколько  на картинке клубники, а сколько бананов. Чего больше, чего меньше?</vt:lpstr>
      <vt:lpstr>Лисёнок пошёл в лес собирать грибы и на полянке увидел  лисички и мухоморы.  </vt:lpstr>
      <vt:lpstr> В математике есть  ещё  один важный  знак.  Посмотри на картинку. Посчитай, сколько стручков гороха справа и слева. </vt:lpstr>
      <vt:lpstr>Стручков поровну,  по 12 штук. Между нами нужно поставить знак «равно».  Вот так он выглядит   </vt:lpstr>
      <vt:lpstr>Знак «равно» </vt:lpstr>
      <vt:lpstr>Теперь Вы знаете, что в математике есть три важных знака:  «больше»  «меньше» «равно»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предметов</dc:title>
  <dc:creator>user</dc:creator>
  <cp:lastModifiedBy>777</cp:lastModifiedBy>
  <cp:revision>117</cp:revision>
  <dcterms:created xsi:type="dcterms:W3CDTF">2015-04-20T10:32:44Z</dcterms:created>
  <dcterms:modified xsi:type="dcterms:W3CDTF">2021-10-29T07:47:55Z</dcterms:modified>
</cp:coreProperties>
</file>