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yldaeakylaj@gmail.com" initials="a" lastIdx="1" clrIdx="0">
    <p:extLst>
      <p:ext uri="{19B8F6BF-5375-455C-9EA6-DF929625EA0E}">
        <p15:presenceInfo xmlns:p15="http://schemas.microsoft.com/office/powerpoint/2012/main" userId="896e94170c8188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DEA92-E02B-9A47-9FA6-7A7536CD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67003"/>
            <a:ext cx="6559435" cy="1115713"/>
          </a:xfrm>
        </p:spPr>
        <p:txBody>
          <a:bodyPr anchor="t"/>
          <a:lstStyle/>
          <a:p>
            <a:r>
              <a:rPr lang="ru-RU"/>
              <a:t>Презентация на тему :</a:t>
            </a:r>
            <a:br>
              <a:rPr lang="ru-RU"/>
            </a:br>
            <a:r>
              <a:rPr lang="ru-RU"/>
              <a:t>«В мире науки и техники»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756611C-98F1-5246-84AC-EE48BDAEE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5747" y="2249488"/>
            <a:ext cx="4728119" cy="3541712"/>
          </a:xfrm>
          <a:prstGeom prst="round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38405E-4084-E342-ADC8-895336CAE39E}"/>
              </a:ext>
            </a:extLst>
          </p:cNvPr>
          <p:cNvSpPr txBox="1"/>
          <p:nvPr/>
        </p:nvSpPr>
        <p:spPr>
          <a:xfrm>
            <a:off x="6019801" y="4520735"/>
            <a:ext cx="6100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8B2B0-7AC3-564B-99D4-B5846449C37B}"/>
              </a:ext>
            </a:extLst>
          </p:cNvPr>
          <p:cNvSpPr txBox="1"/>
          <p:nvPr/>
        </p:nvSpPr>
        <p:spPr>
          <a:xfrm>
            <a:off x="3037894" y="3247366"/>
            <a:ext cx="6100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608C13F4-9F53-A94D-9CF3-E3C656A52C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1413" y="2376147"/>
            <a:ext cx="4878387" cy="3288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BD009C-A07E-DF45-BFD3-24E7FE011A6C}"/>
              </a:ext>
            </a:extLst>
          </p:cNvPr>
          <p:cNvSpPr txBox="1"/>
          <p:nvPr/>
        </p:nvSpPr>
        <p:spPr>
          <a:xfrm>
            <a:off x="5173515" y="25176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4237DEC-4527-7143-A0BA-92FB0E5096D9}"/>
              </a:ext>
            </a:extLst>
          </p:cNvPr>
          <p:cNvSpPr txBox="1"/>
          <p:nvPr/>
        </p:nvSpPr>
        <p:spPr>
          <a:xfrm>
            <a:off x="3037894" y="3247366"/>
            <a:ext cx="6100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44145-7B01-BC4C-B429-B951B1A0D930}"/>
              </a:ext>
            </a:extLst>
          </p:cNvPr>
          <p:cNvSpPr txBox="1"/>
          <p:nvPr/>
        </p:nvSpPr>
        <p:spPr>
          <a:xfrm>
            <a:off x="5173515" y="251763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DCE55-8FDA-0442-910C-34E4FB70148C}"/>
              </a:ext>
            </a:extLst>
          </p:cNvPr>
          <p:cNvSpPr txBox="1"/>
          <p:nvPr/>
        </p:nvSpPr>
        <p:spPr>
          <a:xfrm>
            <a:off x="5173515" y="25176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C066834-364A-564E-9612-419FE3B47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088" y="485964"/>
            <a:ext cx="6474548" cy="3130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/>
              <a:t>Наука – основной вид познавательной деятельности, направленной на получение, уточнение и производство объективных, системно-организованных и обоснованных знаний о природе, обществе и мышлении. Основой этой деятельности является сбор научных фактов, их постоянное обновление и систематизация, критический анализ и, на этой базе, синтез новых научных знаний или обобщений, которые не только описывают наблюдаемые природные или общественные явления, но и позволяют построить причинно-следственные связи и, как следствие -  прогнозировать. Те естественнонаучные теории и гипотезы, которые подтверждаются фактами или опытами, формулируются в виде законов природы или общества.</a:t>
            </a:r>
          </a:p>
        </p:txBody>
      </p:sp>
      <p:pic>
        <p:nvPicPr>
          <p:cNvPr id="10" name="Рисунок 11">
            <a:extLst>
              <a:ext uri="{FF2B5EF4-FFF2-40B4-BE49-F238E27FC236}">
                <a16:creationId xmlns:a16="http://schemas.microsoft.com/office/drawing/2014/main" id="{047B163F-33A0-6F43-A088-0916E178E3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2487" y="1145380"/>
            <a:ext cx="4075922" cy="4154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650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28AA4-C62B-3040-852D-A5F7186B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639" y="618517"/>
            <a:ext cx="5966642" cy="2354727"/>
          </a:xfrm>
        </p:spPr>
        <p:txBody>
          <a:bodyPr>
            <a:normAutofit fontScale="90000"/>
          </a:bodyPr>
          <a:lstStyle/>
          <a:p>
            <a:r>
              <a:rPr lang="ru-RU"/>
              <a:t>Наука в широком смысле включает в себя все условия и компоненты научной деятельности:</a:t>
            </a:r>
            <a:br>
              <a:rPr lang="ru-RU"/>
            </a:b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EEBF595-CAC4-2E4F-88BC-5FFF7DE04D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2769" y="462756"/>
            <a:ext cx="3960722" cy="2510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CAEC3EE-41DE-7E42-BCD8-03E3637E6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4811" y="3056085"/>
            <a:ext cx="7337029" cy="348054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/>
              <a:t>Разделение   кооперацию научного труда
Научные учреждения, экспериментальное и лабораторное оборудование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Методы научно-исследовательской работы
Понятийный и категориальный аппарат
Систему научной информации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А также всю сумму накопленных ранее научных знаний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D2F08-9735-D24E-932B-F8AB25A2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775" y="618518"/>
            <a:ext cx="4111160" cy="921651"/>
          </a:xfrm>
        </p:spPr>
        <p:txBody>
          <a:bodyPr/>
          <a:lstStyle/>
          <a:p>
            <a:r>
              <a:rPr lang="ru-RU"/>
              <a:t>История науки 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3849F-5C75-9143-9CE6-2A4A068C8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09" y="1880601"/>
            <a:ext cx="10282525" cy="4177861"/>
          </a:xfrm>
        </p:spPr>
        <p:txBody>
          <a:bodyPr>
            <a:noAutofit/>
          </a:bodyPr>
          <a:lstStyle/>
          <a:p>
            <a:r>
              <a:rPr lang="ru-RU" sz="2000"/>
              <a:t>Термин «наука» science и «учёный» - scientist впервые были введены Уильямом Уэвеллом (1794-1866) в работе «Философия индуктивных наук» в1840 году.
 С развитием письменности, в странах древних цивилизаций накапливались и осмысливались эмпирические знания о природе, человеке и обществе, возникали зачатки математики, логики, геометрии, астрономии, медицины. Предшественниками современных ученых были философы Древней Греции и Рима, для которых размышлений и поиски истины становятся основным занятием. В Древней Греции появляются варианты классификации знаний.
 Наука в современном понимании начала складываться с XVI-XVII веков. В ходе исторического развития её влияния вышло за рамки развития техники и технологии. </a:t>
            </a:r>
          </a:p>
        </p:txBody>
      </p:sp>
    </p:spTree>
    <p:extLst>
      <p:ext uri="{BB962C8B-B14F-4D97-AF65-F5344CB8AC3E}">
        <p14:creationId xmlns:p14="http://schemas.microsoft.com/office/powerpoint/2010/main" val="278877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B1D9B-F397-7942-A198-207C8503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14" y="609599"/>
            <a:ext cx="5239003" cy="1233753"/>
          </a:xfrm>
        </p:spPr>
        <p:txBody>
          <a:bodyPr>
            <a:normAutofit/>
          </a:bodyPr>
          <a:lstStyle/>
          <a:p>
            <a:r>
              <a:rPr lang="ru-RU" sz="3200" b="1"/>
              <a:t>Что такое техника?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1524683-1F55-2842-96D3-9BDEC73FD0B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8" y="1685699"/>
            <a:ext cx="8343520" cy="1540168"/>
          </a:xfrm>
        </p:spPr>
        <p:txBody>
          <a:bodyPr>
            <a:normAutofit/>
          </a:bodyPr>
          <a:lstStyle/>
          <a:p>
            <a:r>
              <a:rPr lang="ru-RU" sz="2000" b="1" i="1"/>
              <a:t>Техника (от др.- греч. techne – искусство, мастрество, умение) – это общее название различных пииспособлений, механизмов и устройств, не существующих в природе и изготовляемых человеком.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1989CBA2-66E7-5743-9DB1-4DBC7807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36" y="4232435"/>
            <a:ext cx="3245788" cy="1649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6EA5A7AA-70B5-C541-8BAA-440EC0B7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59" y="4232435"/>
            <a:ext cx="2948707" cy="1649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8E99DDE1-6C2D-7A42-9489-85870804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739" y="4232435"/>
            <a:ext cx="3324225" cy="1649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537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94F8F-3C35-B44D-A79F-B270751F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504359" cy="918442"/>
          </a:xfrm>
        </p:spPr>
        <p:txBody>
          <a:bodyPr/>
          <a:lstStyle/>
          <a:p>
            <a:r>
              <a:rPr lang="ru-RU"/>
              <a:t>Назначение техники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C44D82-2BDC-BF4D-B92B-5E10F559C73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8" y="1662938"/>
            <a:ext cx="9583995" cy="1295796"/>
          </a:xfrm>
        </p:spPr>
        <p:txBody>
          <a:bodyPr>
            <a:normAutofit/>
          </a:bodyPr>
          <a:lstStyle/>
          <a:p>
            <a:r>
              <a:rPr lang="ru-RU" sz="2000"/>
              <a:t>Основное назначение техники – полная или частичная замена производственных функций человека, с целью облегчения труда и повышения его производительности.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61BEABF0-BEF2-734C-8FC6-5D203DB5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10" y="3576515"/>
            <a:ext cx="2958734" cy="230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E884F730-17D0-4240-ACD5-2A6F6C66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55" y="3576514"/>
            <a:ext cx="3404490" cy="230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8CC01984-B293-6D47-A003-C4E725381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356" y="3576514"/>
            <a:ext cx="2895600" cy="230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150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7FDEF-F472-904E-A6F6-7C62CC12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43528"/>
            <a:ext cx="4800974" cy="1308770"/>
          </a:xfrm>
        </p:spPr>
        <p:txBody>
          <a:bodyPr/>
          <a:lstStyle/>
          <a:p>
            <a:r>
              <a:rPr lang="ru-RU"/>
              <a:t>Различие техники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86FDD1-31DB-8943-BF9C-4616CEDBB5B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7" y="1552299"/>
            <a:ext cx="7919063" cy="715510"/>
          </a:xfrm>
        </p:spPr>
        <p:txBody>
          <a:bodyPr>
            <a:normAutofit/>
          </a:bodyPr>
          <a:lstStyle/>
          <a:p>
            <a:r>
              <a:rPr lang="ru-RU" sz="2400"/>
              <a:t>Производственная и непроизводственгая техника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9C92CED-8B10-5948-BA27-26F5D4B6D14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127916" y="2267809"/>
            <a:ext cx="10393039" cy="1161191"/>
          </a:xfrm>
        </p:spPr>
        <p:txBody>
          <a:bodyPr>
            <a:noAutofit/>
          </a:bodyPr>
          <a:lstStyle/>
          <a:p>
            <a:r>
              <a:rPr lang="ru-RU" sz="2000"/>
              <a:t>• Производственная техника – это техника промышленного и сельского хозяйства, например, комбайны, станки, машины на производстве. </a:t>
            </a:r>
          </a:p>
          <a:p>
            <a:r>
              <a:rPr lang="ru-RU" sz="2000"/>
              <a:t>• Непроизводственная техника – это техника, применяемая в науке, быту, образовании, культуре, спорте, медицине, военном деле, освоении космоса. Например, принтер, телефон, микроскоп и другие.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C047C940-986B-1C4A-B7C1-D2D80D20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42" y="4350677"/>
            <a:ext cx="2648811" cy="162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92F61357-6A71-6F49-80FE-7AA75215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146" y="4350677"/>
            <a:ext cx="3016482" cy="162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28F2494-E178-B341-BCFD-E4CB4DCC8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826" y="4350677"/>
            <a:ext cx="1765032" cy="1623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088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BBD2B-E876-6146-862A-24C0A9E6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3503351" cy="882060"/>
          </a:xfrm>
        </p:spPr>
        <p:txBody>
          <a:bodyPr/>
          <a:lstStyle/>
          <a:p>
            <a:r>
              <a:rPr lang="ru-RU"/>
              <a:t>Заключение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C2425E-B9E7-5048-BE8D-1235771D54E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8" y="1491661"/>
            <a:ext cx="5942310" cy="618494"/>
          </a:xfrm>
        </p:spPr>
        <p:txBody>
          <a:bodyPr>
            <a:normAutofit/>
          </a:bodyPr>
          <a:lstStyle/>
          <a:p>
            <a:r>
              <a:rPr lang="ru-RU" sz="2400"/>
              <a:t>СВЯЗЬ ТЕХНИКИ И ЧЕЛОВЕКА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A31787-A227-9147-A60D-556CDC54FC9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141412" y="2207173"/>
            <a:ext cx="10428051" cy="1406769"/>
          </a:xfrm>
        </p:spPr>
        <p:txBody>
          <a:bodyPr>
            <a:noAutofit/>
          </a:bodyPr>
          <a:lstStyle/>
          <a:p>
            <a:r>
              <a:rPr lang="ru-RU" sz="2000"/>
              <a:t>Техника может существовать и действовать только по логике человека и благодаря его потребностям. И если в древности развитие техники происходило в основном эмпирически, на основе опыта, то в настоящее время это происходит на срезе новых научных знаний и исследований, как следствие фундаментальных открытий.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CA63BD51-BCE8-4F40-9514-6F7E6992B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73" y="4327608"/>
            <a:ext cx="270510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5E2CA26-5C36-0A48-8EB7-62B4AFE1A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764" y="4327608"/>
            <a:ext cx="270510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3919C62-6336-424E-BA8E-E0DA52264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7895555" y="4327608"/>
            <a:ext cx="2904294" cy="1785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8931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Контур</vt:lpstr>
      <vt:lpstr>Презентация на тему : «В мире науки и техники»</vt:lpstr>
      <vt:lpstr>Презентация PowerPoint</vt:lpstr>
      <vt:lpstr>Наука в широком смысле включает в себя все условия и компоненты научной деятельности: </vt:lpstr>
      <vt:lpstr>История науки …</vt:lpstr>
      <vt:lpstr>Что такое техника?</vt:lpstr>
      <vt:lpstr>Назначение техники</vt:lpstr>
      <vt:lpstr>Различие техники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мире науки и техники»</dc:title>
  <dc:creator>abdyldaeakylaj@gmail.com</dc:creator>
  <cp:lastModifiedBy>abdyldaeakylaj@gmail.com</cp:lastModifiedBy>
  <cp:revision>14</cp:revision>
  <dcterms:created xsi:type="dcterms:W3CDTF">2021-02-05T16:45:18Z</dcterms:created>
  <dcterms:modified xsi:type="dcterms:W3CDTF">2021-02-06T13:12:11Z</dcterms:modified>
</cp:coreProperties>
</file>