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8" r:id="rId3"/>
    <p:sldId id="258" r:id="rId4"/>
    <p:sldId id="277" r:id="rId5"/>
    <p:sldId id="257" r:id="rId6"/>
    <p:sldId id="279" r:id="rId7"/>
    <p:sldId id="259" r:id="rId8"/>
    <p:sldId id="280" r:id="rId9"/>
    <p:sldId id="281" r:id="rId10"/>
    <p:sldId id="271" r:id="rId11"/>
    <p:sldId id="261" r:id="rId12"/>
    <p:sldId id="263" r:id="rId13"/>
    <p:sldId id="267" r:id="rId14"/>
    <p:sldId id="266" r:id="rId15"/>
    <p:sldId id="268" r:id="rId16"/>
    <p:sldId id="270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01F019-939A-4CE4-B971-CB303AC12870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335621-98AF-45E0-9DFD-7EA61E6174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2808312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  мүч</a:t>
            </a:r>
            <a:r>
              <a:rPr lang="ky-KG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рдү кайталоо.</a:t>
            </a: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3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97152"/>
            <a:ext cx="8229600" cy="3312368"/>
          </a:xfrm>
        </p:spPr>
        <p:txBody>
          <a:bodyPr/>
          <a:lstStyle/>
          <a:p>
            <a:r>
              <a:rPr lang="ru-RU" sz="4400" dirty="0" err="1" smtClean="0">
                <a:solidFill>
                  <a:schemeClr val="tx1"/>
                </a:solidFill>
              </a:rPr>
              <a:t>Эмне</a:t>
            </a:r>
            <a:r>
              <a:rPr lang="kk-KZ" sz="4400" dirty="0" smtClean="0">
                <a:solidFill>
                  <a:schemeClr val="tx1"/>
                </a:solidFill>
              </a:rPr>
              <a:t>? Кайда ? Эмне кылды?</a:t>
            </a:r>
            <a:br>
              <a:rPr lang="kk-KZ" sz="4400" dirty="0" smtClean="0">
                <a:solidFill>
                  <a:schemeClr val="tx1"/>
                </a:solidFill>
              </a:rPr>
            </a:br>
            <a:r>
              <a:rPr lang="kk-KZ" sz="4400" dirty="0" smtClean="0">
                <a:solidFill>
                  <a:schemeClr val="tx1"/>
                </a:solidFill>
              </a:rPr>
              <a:t>Кар </a:t>
            </a:r>
            <a:r>
              <a:rPr lang="ru-RU" sz="4400" dirty="0" smtClean="0">
                <a:solidFill>
                  <a:schemeClr val="tx1"/>
                </a:solidFill>
              </a:rPr>
              <a:t>____,____,____,____ ____ .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err="1" smtClean="0">
                <a:solidFill>
                  <a:schemeClr val="tx1"/>
                </a:solidFill>
              </a:rPr>
              <a:t>Эмнени</a:t>
            </a:r>
            <a:r>
              <a:rPr lang="kk-KZ" sz="4400" dirty="0" smtClean="0">
                <a:solidFill>
                  <a:schemeClr val="tx1"/>
                </a:solidFill>
              </a:rPr>
              <a:t>? Ким ? Эмне кылат?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____</a:t>
            </a:r>
            <a:r>
              <a:rPr lang="ru-RU" sz="4400" dirty="0" smtClean="0">
                <a:solidFill>
                  <a:schemeClr val="tx1"/>
                </a:solidFill>
              </a:rPr>
              <a:t>, ____,____ ____ </a:t>
            </a:r>
            <a:r>
              <a:rPr lang="ru-RU" sz="4400" dirty="0" err="1" smtClean="0">
                <a:solidFill>
                  <a:schemeClr val="tx1"/>
                </a:solidFill>
              </a:rPr>
              <a:t>жакшы</a:t>
            </a:r>
            <a:r>
              <a:rPr lang="ru-RU" sz="4400" dirty="0" smtClean="0">
                <a:solidFill>
                  <a:schemeClr val="tx1"/>
                </a:solidFill>
              </a:rPr>
              <a:t> к</a:t>
            </a:r>
            <a:r>
              <a:rPr lang="kk-KZ" sz="4400" dirty="0" smtClean="0">
                <a:solidFill>
                  <a:schemeClr val="tx1"/>
                </a:solidFill>
              </a:rPr>
              <a:t>өрөт.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kk-KZ" sz="4400" dirty="0" smtClean="0"/>
              <a:t/>
            </a:r>
            <a:br>
              <a:rPr lang="kk-KZ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3574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аида\i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004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аида\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36004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аида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4392488" cy="362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06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036496" cy="453650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  <a:effectLst/>
              </a:rPr>
              <a:t>Карагай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___,____,___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ңүн </a:t>
            </a:r>
            <a:r>
              <a:rPr lang="ky-KG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ртп</a:t>
            </a:r>
            <a:r>
              <a:rPr lang="ky-KG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y-K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йт</a:t>
            </a:r>
            <a: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Карагай ___, тоодо ,____  _____ .</a:t>
            </a:r>
            <a:b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540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 . .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аид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8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74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8" y="487171"/>
            <a:ext cx="4104456" cy="273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аида\кыш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96" y="3717032"/>
            <a:ext cx="4605758" cy="257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Desktop\аида\кыш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212" y="487171"/>
            <a:ext cx="416574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109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admin\Desktop\аида\кыш\894B6F1C-845C-44C9-8DDC-99FDF7917C39_cx0_cy6_cw0_w1023_r1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88843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dmin\Desktop\аида\кыш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1638"/>
            <a:ext cx="4392487" cy="246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admin\Desktop\аида\кыш\Без названия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4464495" cy="28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0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аида\кыш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43714"/>
            <a:ext cx="4265121" cy="328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аида\кыш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38150"/>
            <a:ext cx="3888433" cy="263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аида\кыш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35" y="3503792"/>
            <a:ext cx="3771941" cy="266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193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483695"/>
          </a:xfrm>
        </p:spPr>
        <p:txBody>
          <a:bodyPr/>
          <a:lstStyle/>
          <a:p>
            <a:r>
              <a:rPr lang="ru-RU" sz="4000" dirty="0" err="1" smtClean="0">
                <a:solidFill>
                  <a:schemeClr val="tx1"/>
                </a:solidFill>
              </a:rPr>
              <a:t>Текстти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топтордо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талкуулап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далилдейсиңер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err="1" smtClean="0">
                <a:solidFill>
                  <a:schemeClr val="tx1"/>
                </a:solidFill>
              </a:rPr>
              <a:t>Жообуңарды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төмнкү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кептик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тайанычка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карап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баштайсыңар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kk-KZ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54190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effectLst/>
              </a:rPr>
              <a:t>1.Кыргызстанда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  <a:effectLst/>
              </a:rPr>
              <a:t>ыш </a:t>
            </a:r>
            <a:r>
              <a:rPr lang="ru-RU" sz="2800" b="1" dirty="0" err="1">
                <a:solidFill>
                  <a:schemeClr val="tx1"/>
                </a:solidFill>
                <a:effectLst/>
              </a:rPr>
              <a:t>суук</a:t>
            </a:r>
            <a:r>
              <a:rPr lang="kk-KZ" sz="2800" b="1" dirty="0">
                <a:solidFill>
                  <a:schemeClr val="tx1"/>
                </a:solidFill>
                <a:effectLst/>
              </a:rPr>
              <a:t>, анткени . .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.</a:t>
            </a:r>
            <a:br>
              <a:rPr lang="kk-KZ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kk-KZ" sz="2800" b="1" dirty="0">
                <a:solidFill>
                  <a:schemeClr val="tx1"/>
                </a:solidFill>
                <a:effectLst/>
              </a:rPr>
              <a:t>2.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Баткен, Кочкор, Балыкчы аймактарына к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ар </a:t>
            </a:r>
            <a:r>
              <a:rPr lang="kk-KZ" sz="2800" b="1" dirty="0">
                <a:solidFill>
                  <a:schemeClr val="tx1"/>
                </a:solidFill>
                <a:effectLst/>
              </a:rPr>
              <a:t>жаабайт, анткени . . .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kk-KZ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kk-KZ" sz="2800" b="1" dirty="0">
                <a:solidFill>
                  <a:schemeClr val="tx1"/>
                </a:solidFill>
                <a:effectLst/>
              </a:rPr>
              <a:t>3. </a:t>
            </a:r>
            <a:r>
              <a:rPr lang="kk-KZ" sz="2800" b="1" dirty="0">
                <a:solidFill>
                  <a:schemeClr val="tx1"/>
                </a:solidFill>
                <a:effectLst/>
              </a:rPr>
              <a:t>К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аякка? Кар </a:t>
            </a:r>
            <a:r>
              <a:rPr lang="kk-KZ" sz="2800" b="1" dirty="0">
                <a:solidFill>
                  <a:schemeClr val="tx1"/>
                </a:solidFill>
                <a:effectLst/>
              </a:rPr>
              <a:t>калың түшөт ,анткени . . .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kk-KZ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kk-KZ" sz="2800" b="1" smtClean="0">
                <a:solidFill>
                  <a:schemeClr val="tx1"/>
                </a:solidFill>
                <a:effectLst/>
              </a:rPr>
              <a:t>4.Малчылар кыш </a:t>
            </a:r>
            <a:r>
              <a:rPr lang="kk-KZ" sz="2800" b="1" dirty="0">
                <a:solidFill>
                  <a:schemeClr val="tx1"/>
                </a:solidFill>
                <a:effectLst/>
              </a:rPr>
              <a:t>камын эртерээк көрүшөт, анкени . </a:t>
            </a:r>
            <a:r>
              <a:rPr lang="kk-KZ" sz="28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15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1"/>
            <a:ext cx="7772400" cy="5328593"/>
          </a:xfrm>
        </p:spPr>
        <p:txBody>
          <a:bodyPr/>
          <a:lstStyle/>
          <a:p>
            <a:r>
              <a:rPr lang="ru-RU" sz="5400" dirty="0" err="1">
                <a:solidFill>
                  <a:schemeClr val="tx1"/>
                </a:solidFill>
              </a:rPr>
              <a:t>Кышкы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спортун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kk-KZ" sz="5400" dirty="0">
                <a:solidFill>
                  <a:schemeClr val="tx1"/>
                </a:solidFill>
              </a:rPr>
              <a:t>түрү боюнча презентация жасайсыңар</a:t>
            </a:r>
            <a:r>
              <a:rPr lang="kk-KZ" dirty="0">
                <a:solidFill>
                  <a:schemeClr val="tx1"/>
                </a:solidFill>
              </a:rPr>
              <a:t>.</a:t>
            </a:r>
            <a:br>
              <a:rPr lang="kk-KZ" dirty="0">
                <a:solidFill>
                  <a:schemeClr val="tx1"/>
                </a:solidFill>
              </a:rPr>
            </a:br>
            <a:r>
              <a:rPr lang="kk-KZ" dirty="0">
                <a:solidFill>
                  <a:schemeClr val="tx1"/>
                </a:solidFill>
              </a:rPr>
              <a:t/>
            </a:r>
            <a:br>
              <a:rPr lang="kk-KZ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кыш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84784"/>
            <a:ext cx="708828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ыш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" y="0"/>
            <a:ext cx="4556126" cy="34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кыш\Без названия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0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кыш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88" y="3429084"/>
            <a:ext cx="4613988" cy="342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кыш\images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84"/>
            <a:ext cx="4572000" cy="342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7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27711"/>
          </a:xfrm>
        </p:spPr>
        <p:txBody>
          <a:bodyPr/>
          <a:lstStyle/>
          <a:p>
            <a:r>
              <a:rPr lang="kk-KZ" sz="3600" dirty="0" smtClean="0">
                <a:solidFill>
                  <a:schemeClr val="tx1"/>
                </a:solidFill>
              </a:rPr>
              <a:t>Үйгө тапшырма.</a:t>
            </a:r>
            <a:br>
              <a:rPr lang="kk-KZ" sz="3600" dirty="0" smtClean="0">
                <a:solidFill>
                  <a:schemeClr val="tx1"/>
                </a:solidFill>
              </a:rPr>
            </a:br>
            <a:r>
              <a:rPr lang="kk-KZ" sz="3600" dirty="0" smtClean="0">
                <a:solidFill>
                  <a:schemeClr val="tx1"/>
                </a:solidFill>
              </a:rPr>
              <a:t/>
            </a:r>
            <a:br>
              <a:rPr lang="kk-KZ" sz="3600" dirty="0" smtClean="0">
                <a:solidFill>
                  <a:schemeClr val="tx1"/>
                </a:solidFill>
              </a:rPr>
            </a:br>
            <a:r>
              <a:rPr lang="kk-KZ" sz="3600" dirty="0" smtClean="0">
                <a:solidFill>
                  <a:schemeClr val="tx1"/>
                </a:solidFill>
              </a:rPr>
              <a:t>Өзүңөргө жаккан кышкы оюндар боюнча </a:t>
            </a:r>
            <a:r>
              <a:rPr lang="ru-RU" sz="3600" dirty="0" smtClean="0">
                <a:solidFill>
                  <a:schemeClr val="tx1"/>
                </a:solidFill>
              </a:rPr>
              <a:t>12 </a:t>
            </a:r>
            <a:r>
              <a:rPr lang="kk-KZ" sz="3600" dirty="0" smtClean="0">
                <a:solidFill>
                  <a:schemeClr val="tx1"/>
                </a:solidFill>
              </a:rPr>
              <a:t>сүйлөмдөн турган </a:t>
            </a:r>
            <a:r>
              <a:rPr lang="kk-KZ" sz="3600" smtClean="0">
                <a:solidFill>
                  <a:schemeClr val="tx1"/>
                </a:solidFill>
              </a:rPr>
              <a:t>аңгеме жазгыла.</a:t>
            </a:r>
            <a:r>
              <a:rPr lang="kk-KZ" sz="3600" dirty="0">
                <a:solidFill>
                  <a:schemeClr val="tx1"/>
                </a:solidFill>
              </a:rPr>
              <a:t/>
            </a:r>
            <a:br>
              <a:rPr lang="kk-KZ" sz="3600" dirty="0">
                <a:solidFill>
                  <a:schemeClr val="tx1"/>
                </a:solidFill>
              </a:rPr>
            </a:br>
            <a:r>
              <a:rPr lang="kk-KZ" sz="3600" dirty="0">
                <a:solidFill>
                  <a:schemeClr val="tx1"/>
                </a:solidFill>
              </a:rPr>
              <a:t/>
            </a:r>
            <a:br>
              <a:rPr lang="kk-KZ" sz="36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4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5"/>
            <a:ext cx="9144000" cy="3456385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Ким?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Эмне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кылат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Айбек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Айдана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лыжа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тебишти</a:t>
            </a:r>
            <a:r>
              <a:rPr lang="ru-RU" sz="5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4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ыш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12235"/>
            <a:ext cx="670894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96944" cy="468052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Ким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Эмне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кылып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жатат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,___,___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 ___ ___ .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2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admin\Desktop\кыш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324036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dmin\Desktop\кыш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17032"/>
            <a:ext cx="314071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dmin\Desktop\кыш\images (1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16962"/>
            <a:ext cx="3492659" cy="232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9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err="1" smtClean="0">
                <a:solidFill>
                  <a:schemeClr val="tx1"/>
                </a:solidFill>
              </a:rPr>
              <a:t>Эмне</a:t>
            </a:r>
            <a:r>
              <a:rPr lang="en-US" sz="4400" dirty="0" smtClean="0">
                <a:solidFill>
                  <a:schemeClr val="tx1"/>
                </a:solidFill>
              </a:rPr>
              <a:t>? </a:t>
            </a:r>
            <a:r>
              <a:rPr lang="ru-RU" sz="4400" dirty="0" err="1" smtClean="0">
                <a:solidFill>
                  <a:schemeClr val="tx1"/>
                </a:solidFill>
              </a:rPr>
              <a:t>Эмне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кылат</a:t>
            </a:r>
            <a:r>
              <a:rPr lang="en-US" sz="4400" dirty="0" smtClean="0">
                <a:solidFill>
                  <a:schemeClr val="tx1"/>
                </a:solidFill>
              </a:rPr>
              <a:t>?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____ ____,____,_____ .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4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кыш\selo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4248472" cy="2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кыш\sonkul-lake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59" y="1957173"/>
            <a:ext cx="3485659" cy="299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\Desktop\кыш\images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8" y="476672"/>
            <a:ext cx="4243329" cy="266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3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09601"/>
            <a:ext cx="8856984" cy="42672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Ким</a:t>
            </a:r>
            <a:r>
              <a:rPr lang="en-US" sz="4800" dirty="0">
                <a:solidFill>
                  <a:schemeClr val="tx1"/>
                </a:solidFill>
              </a:rPr>
              <a:t>? </a:t>
            </a:r>
            <a:r>
              <a:rPr lang="ru-RU" sz="4800" dirty="0" err="1">
                <a:solidFill>
                  <a:schemeClr val="tx1"/>
                </a:solidFill>
              </a:rPr>
              <a:t>Кайда</a:t>
            </a:r>
            <a:r>
              <a:rPr lang="en-US" sz="4800" dirty="0">
                <a:solidFill>
                  <a:schemeClr val="tx1"/>
                </a:solidFill>
              </a:rPr>
              <a:t>? </a:t>
            </a:r>
            <a:r>
              <a:rPr lang="ru-RU" sz="4800" dirty="0" err="1">
                <a:solidFill>
                  <a:schemeClr val="tx1"/>
                </a:solidFill>
              </a:rPr>
              <a:t>Эмне</a:t>
            </a:r>
            <a:r>
              <a:rPr lang="ru-RU" sz="4800" dirty="0">
                <a:solidFill>
                  <a:schemeClr val="tx1"/>
                </a:solidFill>
              </a:rPr>
              <a:t> </a:t>
            </a:r>
            <a:r>
              <a:rPr lang="ru-RU" sz="4800" dirty="0" err="1">
                <a:solidFill>
                  <a:schemeClr val="tx1"/>
                </a:solidFill>
              </a:rPr>
              <a:t>кылат</a:t>
            </a:r>
            <a:r>
              <a:rPr lang="en-US" sz="4800" dirty="0">
                <a:solidFill>
                  <a:schemeClr val="tx1"/>
                </a:solidFill>
              </a:rPr>
              <a:t>?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___</a:t>
            </a:r>
            <a:r>
              <a:rPr lang="ru-RU" sz="4800" dirty="0">
                <a:solidFill>
                  <a:schemeClr val="tx1"/>
                </a:solidFill>
              </a:rPr>
              <a:t> ___ ,___ ,</a:t>
            </a:r>
            <a:r>
              <a:rPr lang="ru-RU" sz="4800" dirty="0" err="1">
                <a:solidFill>
                  <a:schemeClr val="tx1"/>
                </a:solidFill>
              </a:rPr>
              <a:t>айылга</a:t>
            </a:r>
            <a:r>
              <a:rPr lang="ru-RU" sz="4800" dirty="0">
                <a:solidFill>
                  <a:schemeClr val="tx1"/>
                </a:solidFill>
              </a:rPr>
              <a:t> ___ ___ </a:t>
            </a:r>
            <a:r>
              <a:rPr lang="ru-RU" sz="4800" dirty="0" smtClean="0">
                <a:solidFill>
                  <a:schemeClr val="tx1"/>
                </a:solidFill>
              </a:rPr>
              <a:t>.</a:t>
            </a:r>
            <a:br>
              <a:rPr lang="ru-RU" sz="4800" dirty="0" smtClean="0">
                <a:solidFill>
                  <a:schemeClr val="tx1"/>
                </a:solidFill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81936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285</TotalTime>
  <Words>65</Words>
  <Application>Microsoft Office PowerPoint</Application>
  <PresentationFormat>Экран (4:3)</PresentationFormat>
  <Paragraphs>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Бир ӨңчӨй  мүчӨлӨрдү кайталоо.</vt:lpstr>
      <vt:lpstr>Презентация PowerPoint</vt:lpstr>
      <vt:lpstr>Ким? Эмне кылат? Айбек, Айдана, Катя лыжа тебишти. </vt:lpstr>
      <vt:lpstr>Презентация PowerPoint</vt:lpstr>
      <vt:lpstr>Ким?  Эмне кылып жатат? ___,___,___ кар ___ ___ . </vt:lpstr>
      <vt:lpstr>Презентация PowerPoint</vt:lpstr>
      <vt:lpstr>Эмне? Эмне кылат? ____ ____,____,_____ .  </vt:lpstr>
      <vt:lpstr>Презентация PowerPoint</vt:lpstr>
      <vt:lpstr> Ким? Кайда? Эмне кылат? ___ ___ ,___ ,айылга ___ ___ . </vt:lpstr>
      <vt:lpstr>Эмне? Кайда ? Эмне кылды? Кар ____,____,____,____ ____ .  Эмнени? Ким ? Эмне кылат? ____, ____,____ ____ жакшы көрөт.   </vt:lpstr>
      <vt:lpstr>Презентация PowerPoint</vt:lpstr>
      <vt:lpstr>Карагай ___,____,___ Өңүн ӨзгӨртпӨйт.  Карагай ___, тоодо ,____  _____ .    </vt:lpstr>
      <vt:lpstr>Презентация PowerPoint</vt:lpstr>
      <vt:lpstr>Презентация PowerPoint</vt:lpstr>
      <vt:lpstr>Презентация PowerPoint</vt:lpstr>
      <vt:lpstr>Презентация PowerPoint</vt:lpstr>
      <vt:lpstr>Текстти топтордо талкуулап, далилдейсиңер.  Жообуңарды төмнкү кептик тайанычка карап баштайсыңар.    </vt:lpstr>
      <vt:lpstr>1.Кыргызстанда кыш суук, анткени . . .  2.  Баткен, Кочкор, Балыкчы аймактарына кар жаабайт, анткени . . .   3. Каякка? Кар калың түшөт ,анткени . . .   4.Малчылар кыш камын эртерээк көрүшөт, анкени .   </vt:lpstr>
      <vt:lpstr>Кышкы спортун түрү боюнча презентация жасайсыңар.  </vt:lpstr>
      <vt:lpstr>Презентация PowerPoint</vt:lpstr>
      <vt:lpstr>Үйгө тапшырма.  Өзүңөргө жаккан кышкы оюндар боюнча 12 сүйлөмдөн турган аңгеме жазгыла.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Бир ӨңчӨй  мүчӨлӨрдү кайталоо.</dc:title>
  <dc:creator>admin</dc:creator>
  <cp:lastModifiedBy>admin</cp:lastModifiedBy>
  <cp:revision>24</cp:revision>
  <dcterms:created xsi:type="dcterms:W3CDTF">2018-11-14T12:46:17Z</dcterms:created>
  <dcterms:modified xsi:type="dcterms:W3CDTF">2018-11-19T02:06:57Z</dcterms:modified>
</cp:coreProperties>
</file>